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5087600" cx="20104100"/>
  <p:notesSz cx="20104100" cy="15087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156">
          <p15:clr>
            <a:srgbClr val="A4A3A4"/>
          </p15:clr>
        </p15:guide>
        <p15:guide id="2" orient="horz" pos="475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g5+As5U7tJtvkMbHUd6K/dUO8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6"/>
        <p:guide pos="47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885950"/>
            <a:ext cx="6784975" cy="509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433195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/>
          <p:nvPr>
            <p:ph idx="1" type="body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:notes"/>
          <p:cNvSpPr/>
          <p:nvPr>
            <p:ph idx="2" type="sldImg"/>
          </p:nvPr>
        </p:nvSpPr>
        <p:spPr>
          <a:xfrm>
            <a:off x="6659563" y="1885950"/>
            <a:ext cx="6784975" cy="509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/>
          <p:nvPr>
            <p:ph idx="1" type="body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:notes"/>
          <p:cNvSpPr/>
          <p:nvPr>
            <p:ph idx="2" type="sldImg"/>
          </p:nvPr>
        </p:nvSpPr>
        <p:spPr>
          <a:xfrm>
            <a:off x="6659563" y="1885950"/>
            <a:ext cx="6784975" cy="509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6659563" y="1885950"/>
            <a:ext cx="6784975" cy="509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/>
          <p:nvPr>
            <p:ph idx="2" type="sldImg"/>
          </p:nvPr>
        </p:nvSpPr>
        <p:spPr>
          <a:xfrm>
            <a:off x="931863" y="741363"/>
            <a:ext cx="4933950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4:notes"/>
          <p:cNvSpPr txBox="1"/>
          <p:nvPr>
            <p:ph idx="1" type="body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:notes"/>
          <p:cNvSpPr txBox="1"/>
          <p:nvPr>
            <p:ph idx="12" type="sldNum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5" name="Google Shape;10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506775" y="5207604"/>
            <a:ext cx="8419624" cy="753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10177701" y="5207604"/>
            <a:ext cx="8418592" cy="753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3" name="Google Shape;1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1890247" y="5216240"/>
            <a:ext cx="8036156" cy="1495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4287"/>
              <a:buNone/>
              <a:defRPr b="0" sz="4287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1506776" y="6712228"/>
            <a:ext cx="8419626" cy="6028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3" type="body"/>
          </p:nvPr>
        </p:nvSpPr>
        <p:spPr>
          <a:xfrm>
            <a:off x="10547435" y="5216240"/>
            <a:ext cx="8049891" cy="1495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4287"/>
              <a:buNone/>
              <a:defRPr b="0" sz="4287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18" name="Google Shape;118;p17"/>
          <p:cNvSpPr txBox="1"/>
          <p:nvPr>
            <p:ph idx="4" type="body"/>
          </p:nvPr>
        </p:nvSpPr>
        <p:spPr>
          <a:xfrm>
            <a:off x="10177701" y="6712228"/>
            <a:ext cx="8418594" cy="6028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4" name="Google Shape;13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>
            <p:ph type="title"/>
          </p:nvPr>
        </p:nvSpPr>
        <p:spPr>
          <a:xfrm>
            <a:off x="1506777" y="1341120"/>
            <a:ext cx="6489786" cy="445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8373514" y="1341121"/>
            <a:ext cx="10223810" cy="1139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2" type="body"/>
          </p:nvPr>
        </p:nvSpPr>
        <p:spPr>
          <a:xfrm>
            <a:off x="1506776" y="5792274"/>
            <a:ext cx="6489787" cy="694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38" name="Google Shape;138;p20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2" name="Google Shape;14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>
            <p:ph type="title"/>
          </p:nvPr>
        </p:nvSpPr>
        <p:spPr>
          <a:xfrm>
            <a:off x="1506776" y="1341120"/>
            <a:ext cx="9786517" cy="4451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/>
          <p:nvPr>
            <p:ph idx="2" type="pic"/>
          </p:nvPr>
        </p:nvSpPr>
        <p:spPr>
          <a:xfrm>
            <a:off x="12243191" y="1341122"/>
            <a:ext cx="5367950" cy="1139952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506809" y="5792276"/>
            <a:ext cx="9786484" cy="694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46" name="Google Shape;146;p21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 showMasterSp="0">
  <p:cSld name="Панорамная фотография с подписью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0" name="Google Shape;15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1506808" y="9436623"/>
            <a:ext cx="17090517" cy="17855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1953593" y="1536174"/>
            <a:ext cx="16196946" cy="7071099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1506776" y="11239202"/>
            <a:ext cx="17090549" cy="150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54" name="Google Shape;154;p22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 showMasterSp="0">
  <p:cSld name="Заголовок и подпись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>
            <p:ph type="title"/>
          </p:nvPr>
        </p:nvSpPr>
        <p:spPr>
          <a:xfrm>
            <a:off x="1506776" y="1341119"/>
            <a:ext cx="17090549" cy="7539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1506777" y="9250606"/>
            <a:ext cx="17090549" cy="3490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61" name="Google Shape;161;p23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 showMasterSp="0">
  <p:cSld name="Цитата с подписью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65" name="Google Shape;16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type="title"/>
          </p:nvPr>
        </p:nvSpPr>
        <p:spPr>
          <a:xfrm>
            <a:off x="2384744" y="1341120"/>
            <a:ext cx="15339850" cy="6584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2837271" y="7942070"/>
            <a:ext cx="14432176" cy="130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68" name="Google Shape;168;p24"/>
          <p:cNvSpPr txBox="1"/>
          <p:nvPr>
            <p:ph idx="2" type="body"/>
          </p:nvPr>
        </p:nvSpPr>
        <p:spPr>
          <a:xfrm>
            <a:off x="1506776" y="9620152"/>
            <a:ext cx="17090549" cy="3126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69" name="Google Shape;169;p24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1651412" y="1659165"/>
            <a:ext cx="1005205" cy="1286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775" spcFirstLastPara="1" rIns="150775" wrap="square" tIns="7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92"/>
              <a:buFont typeface="Twentieth Century"/>
              <a:buNone/>
            </a:pPr>
            <a:r>
              <a:rPr b="0" lang="ru-RU" sz="13192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17408973" y="6585872"/>
            <a:ext cx="1005205" cy="1286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775" spcFirstLastPara="1" rIns="150775" wrap="square" tIns="75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92"/>
              <a:buFont typeface="Twentieth Century"/>
              <a:buNone/>
            </a:pPr>
            <a:r>
              <a:rPr b="0" lang="ru-RU" sz="13192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 showMasterSp="0">
  <p:cSld name="Карточка имени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75" name="Google Shape;1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>
            <p:ph type="title"/>
          </p:nvPr>
        </p:nvSpPr>
        <p:spPr>
          <a:xfrm>
            <a:off x="1506777" y="4705187"/>
            <a:ext cx="17090549" cy="5526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77"/>
              <a:buFont typeface="Twentieth Century"/>
              <a:buNone/>
              <a:defRPr sz="52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1506777" y="10257137"/>
            <a:ext cx="17090549" cy="2509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638"/>
              <a:buNone/>
              <a:defRPr sz="2638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None/>
              <a:defRPr sz="230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9pPr>
          </a:lstStyle>
          <a:p/>
        </p:txBody>
      </p:sp>
      <p:sp>
        <p:nvSpPr>
          <p:cNvPr id="178" name="Google Shape;178;p25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/>
        </p:nvSpPr>
        <p:spPr>
          <a:xfrm>
            <a:off x="0" y="12493946"/>
            <a:ext cx="6214110" cy="2583815"/>
          </a:xfrm>
          <a:custGeom>
            <a:rect b="b" l="l" r="r" t="t"/>
            <a:pathLst>
              <a:path extrusionOk="0" h="2583815" w="6214110">
                <a:moveTo>
                  <a:pt x="1824308" y="0"/>
                </a:moveTo>
                <a:lnTo>
                  <a:pt x="1760175" y="1904"/>
                </a:lnTo>
                <a:lnTo>
                  <a:pt x="1693502" y="6349"/>
                </a:lnTo>
                <a:lnTo>
                  <a:pt x="1624288" y="13334"/>
                </a:lnTo>
                <a:lnTo>
                  <a:pt x="1553170" y="23494"/>
                </a:lnTo>
                <a:lnTo>
                  <a:pt x="1481417" y="36829"/>
                </a:lnTo>
                <a:lnTo>
                  <a:pt x="1408394" y="53973"/>
                </a:lnTo>
                <a:lnTo>
                  <a:pt x="1334736" y="74928"/>
                </a:lnTo>
                <a:lnTo>
                  <a:pt x="1261078" y="99692"/>
                </a:lnTo>
                <a:lnTo>
                  <a:pt x="1188054" y="129524"/>
                </a:lnTo>
                <a:lnTo>
                  <a:pt x="1116301" y="163813"/>
                </a:lnTo>
                <a:lnTo>
                  <a:pt x="1045818" y="203194"/>
                </a:lnTo>
                <a:lnTo>
                  <a:pt x="976605" y="247643"/>
                </a:lnTo>
                <a:lnTo>
                  <a:pt x="0" y="986752"/>
                </a:lnTo>
                <a:lnTo>
                  <a:pt x="0" y="2583749"/>
                </a:lnTo>
                <a:lnTo>
                  <a:pt x="6213952" y="2583749"/>
                </a:lnTo>
                <a:lnTo>
                  <a:pt x="6195538" y="2504376"/>
                </a:lnTo>
                <a:lnTo>
                  <a:pt x="6175218" y="2419288"/>
                </a:lnTo>
                <a:lnTo>
                  <a:pt x="6151089" y="2317691"/>
                </a:lnTo>
                <a:lnTo>
                  <a:pt x="6138389" y="2262447"/>
                </a:lnTo>
                <a:lnTo>
                  <a:pt x="6125055" y="2205934"/>
                </a:lnTo>
                <a:lnTo>
                  <a:pt x="6111085" y="2149420"/>
                </a:lnTo>
                <a:lnTo>
                  <a:pt x="6097750" y="2092907"/>
                </a:lnTo>
                <a:lnTo>
                  <a:pt x="6071716" y="1984959"/>
                </a:lnTo>
                <a:lnTo>
                  <a:pt x="6059651" y="1935418"/>
                </a:lnTo>
                <a:lnTo>
                  <a:pt x="6048857" y="1889699"/>
                </a:lnTo>
                <a:lnTo>
                  <a:pt x="6038697" y="1849695"/>
                </a:lnTo>
                <a:lnTo>
                  <a:pt x="6022822" y="1788749"/>
                </a:lnTo>
                <a:lnTo>
                  <a:pt x="6013933" y="1758905"/>
                </a:lnTo>
                <a:lnTo>
                  <a:pt x="6010123" y="1742383"/>
                </a:lnTo>
                <a:lnTo>
                  <a:pt x="5992343" y="1688409"/>
                </a:lnTo>
                <a:lnTo>
                  <a:pt x="5961229" y="1612859"/>
                </a:lnTo>
                <a:lnTo>
                  <a:pt x="5939639" y="1568410"/>
                </a:lnTo>
                <a:lnTo>
                  <a:pt x="5914240" y="1520786"/>
                </a:lnTo>
                <a:lnTo>
                  <a:pt x="5884396" y="1469987"/>
                </a:lnTo>
                <a:lnTo>
                  <a:pt x="5850742" y="1417284"/>
                </a:lnTo>
                <a:lnTo>
                  <a:pt x="5812008" y="1362675"/>
                </a:lnTo>
                <a:lnTo>
                  <a:pt x="5768829" y="1308054"/>
                </a:lnTo>
                <a:lnTo>
                  <a:pt x="5721205" y="1252823"/>
                </a:lnTo>
                <a:lnTo>
                  <a:pt x="5667866" y="1198202"/>
                </a:lnTo>
                <a:lnTo>
                  <a:pt x="5610083" y="1144241"/>
                </a:lnTo>
                <a:lnTo>
                  <a:pt x="5546584" y="1092807"/>
                </a:lnTo>
                <a:lnTo>
                  <a:pt x="5477371" y="1043900"/>
                </a:lnTo>
                <a:lnTo>
                  <a:pt x="5403078" y="998182"/>
                </a:lnTo>
                <a:lnTo>
                  <a:pt x="5322435" y="956285"/>
                </a:lnTo>
                <a:lnTo>
                  <a:pt x="5236077" y="918821"/>
                </a:lnTo>
                <a:lnTo>
                  <a:pt x="5144004" y="886437"/>
                </a:lnTo>
                <a:lnTo>
                  <a:pt x="2159580" y="31749"/>
                </a:lnTo>
                <a:lnTo>
                  <a:pt x="2088462" y="17779"/>
                </a:lnTo>
                <a:lnTo>
                  <a:pt x="2044648" y="11429"/>
                </a:lnTo>
                <a:lnTo>
                  <a:pt x="1995754" y="6349"/>
                </a:lnTo>
                <a:lnTo>
                  <a:pt x="1942415" y="2539"/>
                </a:lnTo>
                <a:lnTo>
                  <a:pt x="1885267" y="634"/>
                </a:lnTo>
                <a:lnTo>
                  <a:pt x="1824308" y="0"/>
                </a:lnTo>
                <a:close/>
              </a:path>
            </a:pathLst>
          </a:custGeom>
          <a:solidFill>
            <a:srgbClr val="FFCB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1945590" y="13836298"/>
            <a:ext cx="415925" cy="413384"/>
          </a:xfrm>
          <a:custGeom>
            <a:rect b="b" l="l" r="r" t="t"/>
            <a:pathLst>
              <a:path extrusionOk="0" h="413384" w="415925">
                <a:moveTo>
                  <a:pt x="245738" y="0"/>
                </a:moveTo>
                <a:lnTo>
                  <a:pt x="193670" y="6349"/>
                </a:lnTo>
                <a:lnTo>
                  <a:pt x="145411" y="24129"/>
                </a:lnTo>
                <a:lnTo>
                  <a:pt x="101597" y="51433"/>
                </a:lnTo>
                <a:lnTo>
                  <a:pt x="63498" y="86992"/>
                </a:lnTo>
                <a:lnTo>
                  <a:pt x="33019" y="128266"/>
                </a:lnTo>
                <a:lnTo>
                  <a:pt x="12064" y="175255"/>
                </a:lnTo>
                <a:lnTo>
                  <a:pt x="634" y="224149"/>
                </a:lnTo>
                <a:lnTo>
                  <a:pt x="0" y="255263"/>
                </a:lnTo>
                <a:lnTo>
                  <a:pt x="7619" y="299712"/>
                </a:lnTo>
                <a:lnTo>
                  <a:pt x="26669" y="339081"/>
                </a:lnTo>
                <a:lnTo>
                  <a:pt x="55243" y="372100"/>
                </a:lnTo>
                <a:lnTo>
                  <a:pt x="92707" y="396229"/>
                </a:lnTo>
                <a:lnTo>
                  <a:pt x="139696" y="410199"/>
                </a:lnTo>
                <a:lnTo>
                  <a:pt x="175255" y="413374"/>
                </a:lnTo>
                <a:lnTo>
                  <a:pt x="186685" y="412739"/>
                </a:lnTo>
                <a:lnTo>
                  <a:pt x="234309" y="403214"/>
                </a:lnTo>
                <a:lnTo>
                  <a:pt x="271138" y="388610"/>
                </a:lnTo>
                <a:lnTo>
                  <a:pt x="306062" y="367020"/>
                </a:lnTo>
                <a:lnTo>
                  <a:pt x="343526" y="334636"/>
                </a:lnTo>
                <a:lnTo>
                  <a:pt x="344796" y="334001"/>
                </a:lnTo>
                <a:lnTo>
                  <a:pt x="178430" y="334001"/>
                </a:lnTo>
                <a:lnTo>
                  <a:pt x="165095" y="332096"/>
                </a:lnTo>
                <a:lnTo>
                  <a:pt x="128266" y="318761"/>
                </a:lnTo>
                <a:lnTo>
                  <a:pt x="95882" y="280027"/>
                </a:lnTo>
                <a:lnTo>
                  <a:pt x="90802" y="252723"/>
                </a:lnTo>
                <a:lnTo>
                  <a:pt x="91437" y="237483"/>
                </a:lnTo>
                <a:lnTo>
                  <a:pt x="406389" y="231769"/>
                </a:lnTo>
                <a:lnTo>
                  <a:pt x="409564" y="218434"/>
                </a:lnTo>
                <a:lnTo>
                  <a:pt x="412104" y="205734"/>
                </a:lnTo>
                <a:lnTo>
                  <a:pt x="414009" y="193035"/>
                </a:lnTo>
                <a:lnTo>
                  <a:pt x="415279" y="180335"/>
                </a:lnTo>
                <a:lnTo>
                  <a:pt x="415914" y="168270"/>
                </a:lnTo>
                <a:lnTo>
                  <a:pt x="415914" y="166365"/>
                </a:lnTo>
                <a:lnTo>
                  <a:pt x="325746" y="166365"/>
                </a:lnTo>
                <a:lnTo>
                  <a:pt x="107947" y="158111"/>
                </a:lnTo>
                <a:lnTo>
                  <a:pt x="133346" y="121281"/>
                </a:lnTo>
                <a:lnTo>
                  <a:pt x="165095" y="97787"/>
                </a:lnTo>
                <a:lnTo>
                  <a:pt x="208274" y="82547"/>
                </a:lnTo>
                <a:lnTo>
                  <a:pt x="243198" y="79372"/>
                </a:lnTo>
                <a:lnTo>
                  <a:pt x="392420" y="79372"/>
                </a:lnTo>
                <a:lnTo>
                  <a:pt x="390515" y="75563"/>
                </a:lnTo>
                <a:lnTo>
                  <a:pt x="367020" y="45083"/>
                </a:lnTo>
                <a:lnTo>
                  <a:pt x="326381" y="17144"/>
                </a:lnTo>
                <a:lnTo>
                  <a:pt x="288917" y="4444"/>
                </a:lnTo>
                <a:lnTo>
                  <a:pt x="260343" y="634"/>
                </a:lnTo>
                <a:lnTo>
                  <a:pt x="245738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2124021" y="14117597"/>
            <a:ext cx="206375" cy="52705"/>
          </a:xfrm>
          <a:custGeom>
            <a:rect b="b" l="l" r="r" t="t"/>
            <a:pathLst>
              <a:path extrusionOk="0" h="52705" w="206375">
                <a:moveTo>
                  <a:pt x="206369" y="0"/>
                </a:moveTo>
                <a:lnTo>
                  <a:pt x="106042" y="6349"/>
                </a:lnTo>
                <a:lnTo>
                  <a:pt x="97787" y="15239"/>
                </a:lnTo>
                <a:lnTo>
                  <a:pt x="88897" y="23494"/>
                </a:lnTo>
                <a:lnTo>
                  <a:pt x="44448" y="46988"/>
                </a:lnTo>
                <a:lnTo>
                  <a:pt x="0" y="52703"/>
                </a:lnTo>
                <a:lnTo>
                  <a:pt x="166365" y="52703"/>
                </a:lnTo>
                <a:lnTo>
                  <a:pt x="173985" y="43813"/>
                </a:lnTo>
                <a:lnTo>
                  <a:pt x="182875" y="33654"/>
                </a:lnTo>
                <a:lnTo>
                  <a:pt x="191130" y="22859"/>
                </a:lnTo>
                <a:lnTo>
                  <a:pt x="198749" y="12064"/>
                </a:lnTo>
                <a:lnTo>
                  <a:pt x="206369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2188789" y="13915673"/>
            <a:ext cx="172715" cy="8699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2416113" y="13920116"/>
            <a:ext cx="151765" cy="317500"/>
          </a:xfrm>
          <a:custGeom>
            <a:rect b="b" l="l" r="r" t="t"/>
            <a:pathLst>
              <a:path extrusionOk="0" h="317500" w="151764">
                <a:moveTo>
                  <a:pt x="151761" y="0"/>
                </a:moveTo>
                <a:lnTo>
                  <a:pt x="59053" y="0"/>
                </a:lnTo>
                <a:lnTo>
                  <a:pt x="0" y="317491"/>
                </a:lnTo>
                <a:lnTo>
                  <a:pt x="92707" y="317491"/>
                </a:lnTo>
                <a:lnTo>
                  <a:pt x="151761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2410398" y="13640725"/>
            <a:ext cx="237483" cy="2793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2677727" y="13920116"/>
            <a:ext cx="151765" cy="317500"/>
          </a:xfrm>
          <a:custGeom>
            <a:rect b="b" l="l" r="r" t="t"/>
            <a:pathLst>
              <a:path extrusionOk="0" h="317500" w="151764">
                <a:moveTo>
                  <a:pt x="151761" y="0"/>
                </a:moveTo>
                <a:lnTo>
                  <a:pt x="58418" y="0"/>
                </a:lnTo>
                <a:lnTo>
                  <a:pt x="0" y="317491"/>
                </a:lnTo>
                <a:lnTo>
                  <a:pt x="92707" y="317491"/>
                </a:lnTo>
                <a:lnTo>
                  <a:pt x="151761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7"/>
          <p:cNvSpPr/>
          <p:nvPr/>
        </p:nvSpPr>
        <p:spPr>
          <a:xfrm>
            <a:off x="2672012" y="13848364"/>
            <a:ext cx="237490" cy="71755"/>
          </a:xfrm>
          <a:custGeom>
            <a:rect b="b" l="l" r="r" t="t"/>
            <a:pathLst>
              <a:path extrusionOk="0" h="71755" w="237489">
                <a:moveTo>
                  <a:pt x="237483" y="0"/>
                </a:moveTo>
                <a:lnTo>
                  <a:pt x="13334" y="0"/>
                </a:lnTo>
                <a:lnTo>
                  <a:pt x="0" y="71753"/>
                </a:lnTo>
                <a:lnTo>
                  <a:pt x="223514" y="71753"/>
                </a:lnTo>
                <a:lnTo>
                  <a:pt x="237483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2749480" y="13508648"/>
            <a:ext cx="149860" cy="339725"/>
          </a:xfrm>
          <a:custGeom>
            <a:rect b="b" l="l" r="r" t="t"/>
            <a:pathLst>
              <a:path extrusionOk="0" h="339725" w="149860">
                <a:moveTo>
                  <a:pt x="149856" y="0"/>
                </a:moveTo>
                <a:lnTo>
                  <a:pt x="46988" y="78103"/>
                </a:lnTo>
                <a:lnTo>
                  <a:pt x="0" y="339716"/>
                </a:lnTo>
                <a:lnTo>
                  <a:pt x="93342" y="339716"/>
                </a:lnTo>
                <a:lnTo>
                  <a:pt x="149856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2885367" y="13836298"/>
            <a:ext cx="452755" cy="413384"/>
          </a:xfrm>
          <a:custGeom>
            <a:rect b="b" l="l" r="r" t="t"/>
            <a:pathLst>
              <a:path extrusionOk="0" h="413384" w="452754">
                <a:moveTo>
                  <a:pt x="240023" y="0"/>
                </a:moveTo>
                <a:lnTo>
                  <a:pt x="191765" y="5714"/>
                </a:lnTo>
                <a:lnTo>
                  <a:pt x="145411" y="21589"/>
                </a:lnTo>
                <a:lnTo>
                  <a:pt x="102867" y="46988"/>
                </a:lnTo>
                <a:lnTo>
                  <a:pt x="65403" y="80642"/>
                </a:lnTo>
                <a:lnTo>
                  <a:pt x="34924" y="122551"/>
                </a:lnTo>
                <a:lnTo>
                  <a:pt x="13334" y="170810"/>
                </a:lnTo>
                <a:lnTo>
                  <a:pt x="1904" y="222879"/>
                </a:lnTo>
                <a:lnTo>
                  <a:pt x="0" y="254628"/>
                </a:lnTo>
                <a:lnTo>
                  <a:pt x="634" y="269868"/>
                </a:lnTo>
                <a:lnTo>
                  <a:pt x="10159" y="313047"/>
                </a:lnTo>
                <a:lnTo>
                  <a:pt x="30479" y="351146"/>
                </a:lnTo>
                <a:lnTo>
                  <a:pt x="60323" y="380990"/>
                </a:lnTo>
                <a:lnTo>
                  <a:pt x="100962" y="401944"/>
                </a:lnTo>
                <a:lnTo>
                  <a:pt x="151126" y="412104"/>
                </a:lnTo>
                <a:lnTo>
                  <a:pt x="170810" y="413374"/>
                </a:lnTo>
                <a:lnTo>
                  <a:pt x="183510" y="412104"/>
                </a:lnTo>
                <a:lnTo>
                  <a:pt x="222244" y="404484"/>
                </a:lnTo>
                <a:lnTo>
                  <a:pt x="258438" y="388610"/>
                </a:lnTo>
                <a:lnTo>
                  <a:pt x="290187" y="365115"/>
                </a:lnTo>
                <a:lnTo>
                  <a:pt x="307332" y="345431"/>
                </a:lnTo>
                <a:lnTo>
                  <a:pt x="400039" y="345431"/>
                </a:lnTo>
                <a:lnTo>
                  <a:pt x="403849" y="325746"/>
                </a:lnTo>
                <a:lnTo>
                  <a:pt x="175890" y="325746"/>
                </a:lnTo>
                <a:lnTo>
                  <a:pt x="159380" y="322571"/>
                </a:lnTo>
                <a:lnTo>
                  <a:pt x="122551" y="301617"/>
                </a:lnTo>
                <a:lnTo>
                  <a:pt x="101597" y="268598"/>
                </a:lnTo>
                <a:lnTo>
                  <a:pt x="94612" y="231769"/>
                </a:lnTo>
                <a:lnTo>
                  <a:pt x="94612" y="219704"/>
                </a:lnTo>
                <a:lnTo>
                  <a:pt x="96517" y="208274"/>
                </a:lnTo>
                <a:lnTo>
                  <a:pt x="97787" y="204464"/>
                </a:lnTo>
                <a:lnTo>
                  <a:pt x="100327" y="193035"/>
                </a:lnTo>
                <a:lnTo>
                  <a:pt x="123186" y="147951"/>
                </a:lnTo>
                <a:lnTo>
                  <a:pt x="150491" y="119376"/>
                </a:lnTo>
                <a:lnTo>
                  <a:pt x="186685" y="97787"/>
                </a:lnTo>
                <a:lnTo>
                  <a:pt x="231134" y="87627"/>
                </a:lnTo>
                <a:lnTo>
                  <a:pt x="247643" y="86992"/>
                </a:lnTo>
                <a:lnTo>
                  <a:pt x="448298" y="86992"/>
                </a:lnTo>
                <a:lnTo>
                  <a:pt x="452743" y="61593"/>
                </a:lnTo>
                <a:lnTo>
                  <a:pt x="355591" y="61593"/>
                </a:lnTo>
                <a:lnTo>
                  <a:pt x="351146" y="52703"/>
                </a:lnTo>
                <a:lnTo>
                  <a:pt x="344796" y="43813"/>
                </a:lnTo>
                <a:lnTo>
                  <a:pt x="305427" y="13334"/>
                </a:lnTo>
                <a:lnTo>
                  <a:pt x="259073" y="634"/>
                </a:lnTo>
                <a:lnTo>
                  <a:pt x="240023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3182539" y="14209670"/>
            <a:ext cx="102870" cy="0"/>
          </a:xfrm>
          <a:custGeom>
            <a:rect b="b" l="l" r="r" t="t"/>
            <a:pathLst>
              <a:path extrusionOk="0" h="120000" w="102870">
                <a:moveTo>
                  <a:pt x="0" y="0"/>
                </a:moveTo>
                <a:lnTo>
                  <a:pt x="102867" y="0"/>
                </a:lnTo>
              </a:path>
            </a:pathLst>
          </a:custGeom>
          <a:noFill/>
          <a:ln cap="flat" cmpd="sng" w="55875">
            <a:solidFill>
              <a:srgbClr val="1946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3061257" y="13923292"/>
            <a:ext cx="272415" cy="238760"/>
          </a:xfrm>
          <a:custGeom>
            <a:rect b="b" l="l" r="r" t="t"/>
            <a:pathLst>
              <a:path extrusionOk="0" h="238759" w="272414">
                <a:moveTo>
                  <a:pt x="272408" y="0"/>
                </a:moveTo>
                <a:lnTo>
                  <a:pt x="71753" y="0"/>
                </a:lnTo>
                <a:lnTo>
                  <a:pt x="87627" y="1904"/>
                </a:lnTo>
                <a:lnTo>
                  <a:pt x="101597" y="6349"/>
                </a:lnTo>
                <a:lnTo>
                  <a:pt x="133981" y="27939"/>
                </a:lnTo>
                <a:lnTo>
                  <a:pt x="154301" y="61593"/>
                </a:lnTo>
                <a:lnTo>
                  <a:pt x="160015" y="98422"/>
                </a:lnTo>
                <a:lnTo>
                  <a:pt x="158745" y="111757"/>
                </a:lnTo>
                <a:lnTo>
                  <a:pt x="143506" y="158111"/>
                </a:lnTo>
                <a:lnTo>
                  <a:pt x="121916" y="191130"/>
                </a:lnTo>
                <a:lnTo>
                  <a:pt x="85087" y="220339"/>
                </a:lnTo>
                <a:lnTo>
                  <a:pt x="47623" y="234309"/>
                </a:lnTo>
                <a:lnTo>
                  <a:pt x="0" y="238753"/>
                </a:lnTo>
                <a:lnTo>
                  <a:pt x="227959" y="238753"/>
                </a:lnTo>
                <a:lnTo>
                  <a:pt x="272408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"/>
          <p:cNvSpPr/>
          <p:nvPr/>
        </p:nvSpPr>
        <p:spPr>
          <a:xfrm>
            <a:off x="3240957" y="13848364"/>
            <a:ext cx="106680" cy="49530"/>
          </a:xfrm>
          <a:custGeom>
            <a:rect b="b" l="l" r="r" t="t"/>
            <a:pathLst>
              <a:path extrusionOk="0" h="49530" w="106679">
                <a:moveTo>
                  <a:pt x="106677" y="0"/>
                </a:moveTo>
                <a:lnTo>
                  <a:pt x="13334" y="0"/>
                </a:lnTo>
                <a:lnTo>
                  <a:pt x="0" y="49528"/>
                </a:lnTo>
                <a:lnTo>
                  <a:pt x="97152" y="49528"/>
                </a:lnTo>
                <a:lnTo>
                  <a:pt x="106677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1595079" y="13688983"/>
            <a:ext cx="568960" cy="59690"/>
          </a:xfrm>
          <a:custGeom>
            <a:rect b="b" l="l" r="r" t="t"/>
            <a:pathLst>
              <a:path extrusionOk="0" h="59690" w="568960">
                <a:moveTo>
                  <a:pt x="12287" y="4232"/>
                </a:moveTo>
                <a:lnTo>
                  <a:pt x="57148" y="19684"/>
                </a:lnTo>
                <a:lnTo>
                  <a:pt x="97152" y="29844"/>
                </a:lnTo>
                <a:lnTo>
                  <a:pt x="147316" y="40638"/>
                </a:lnTo>
                <a:lnTo>
                  <a:pt x="191765" y="47623"/>
                </a:lnTo>
                <a:lnTo>
                  <a:pt x="230499" y="52703"/>
                </a:lnTo>
                <a:lnTo>
                  <a:pt x="281297" y="57148"/>
                </a:lnTo>
                <a:lnTo>
                  <a:pt x="320666" y="59053"/>
                </a:lnTo>
                <a:lnTo>
                  <a:pt x="344796" y="59688"/>
                </a:lnTo>
                <a:lnTo>
                  <a:pt x="370195" y="59688"/>
                </a:lnTo>
                <a:lnTo>
                  <a:pt x="423534" y="58418"/>
                </a:lnTo>
                <a:lnTo>
                  <a:pt x="470523" y="54608"/>
                </a:lnTo>
                <a:lnTo>
                  <a:pt x="508622" y="50798"/>
                </a:lnTo>
                <a:lnTo>
                  <a:pt x="561960" y="43178"/>
                </a:lnTo>
                <a:lnTo>
                  <a:pt x="568945" y="41908"/>
                </a:lnTo>
                <a:lnTo>
                  <a:pt x="271138" y="41908"/>
                </a:lnTo>
                <a:lnTo>
                  <a:pt x="220974" y="39369"/>
                </a:lnTo>
                <a:lnTo>
                  <a:pt x="179065" y="36194"/>
                </a:lnTo>
                <a:lnTo>
                  <a:pt x="139061" y="31114"/>
                </a:lnTo>
                <a:lnTo>
                  <a:pt x="89532" y="22859"/>
                </a:lnTo>
                <a:lnTo>
                  <a:pt x="44448" y="13334"/>
                </a:lnTo>
                <a:lnTo>
                  <a:pt x="12287" y="4232"/>
                </a:lnTo>
                <a:close/>
              </a:path>
              <a:path extrusionOk="0" h="59690" w="568960">
                <a:moveTo>
                  <a:pt x="0" y="0"/>
                </a:moveTo>
                <a:lnTo>
                  <a:pt x="10794" y="3809"/>
                </a:lnTo>
                <a:lnTo>
                  <a:pt x="12287" y="4232"/>
                </a:lnTo>
                <a:lnTo>
                  <a:pt x="0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/>
          <p:nvPr/>
        </p:nvSpPr>
        <p:spPr>
          <a:xfrm>
            <a:off x="1890347" y="13346727"/>
            <a:ext cx="971550" cy="384175"/>
          </a:xfrm>
          <a:custGeom>
            <a:rect b="b" l="l" r="r" t="t"/>
            <a:pathLst>
              <a:path extrusionOk="0" h="384175" w="971550">
                <a:moveTo>
                  <a:pt x="925171" y="0"/>
                </a:moveTo>
                <a:lnTo>
                  <a:pt x="876277" y="41908"/>
                </a:lnTo>
                <a:lnTo>
                  <a:pt x="824844" y="83182"/>
                </a:lnTo>
                <a:lnTo>
                  <a:pt x="753090" y="135886"/>
                </a:lnTo>
                <a:lnTo>
                  <a:pt x="700387" y="170810"/>
                </a:lnTo>
                <a:lnTo>
                  <a:pt x="633079" y="211449"/>
                </a:lnTo>
                <a:lnTo>
                  <a:pt x="576565" y="241293"/>
                </a:lnTo>
                <a:lnTo>
                  <a:pt x="530846" y="264153"/>
                </a:lnTo>
                <a:lnTo>
                  <a:pt x="472428" y="289552"/>
                </a:lnTo>
                <a:lnTo>
                  <a:pt x="412739" y="311777"/>
                </a:lnTo>
                <a:lnTo>
                  <a:pt x="365750" y="327651"/>
                </a:lnTo>
                <a:lnTo>
                  <a:pt x="327016" y="339081"/>
                </a:lnTo>
                <a:lnTo>
                  <a:pt x="252723" y="357495"/>
                </a:lnTo>
                <a:lnTo>
                  <a:pt x="204464" y="366385"/>
                </a:lnTo>
                <a:lnTo>
                  <a:pt x="154936" y="374005"/>
                </a:lnTo>
                <a:lnTo>
                  <a:pt x="114932" y="378450"/>
                </a:lnTo>
                <a:lnTo>
                  <a:pt x="66038" y="382260"/>
                </a:lnTo>
                <a:lnTo>
                  <a:pt x="27939" y="383530"/>
                </a:lnTo>
                <a:lnTo>
                  <a:pt x="0" y="384165"/>
                </a:lnTo>
                <a:lnTo>
                  <a:pt x="273678" y="384165"/>
                </a:lnTo>
                <a:lnTo>
                  <a:pt x="326381" y="374005"/>
                </a:lnTo>
                <a:lnTo>
                  <a:pt x="380355" y="361305"/>
                </a:lnTo>
                <a:lnTo>
                  <a:pt x="443218" y="343526"/>
                </a:lnTo>
                <a:lnTo>
                  <a:pt x="539101" y="309872"/>
                </a:lnTo>
                <a:lnTo>
                  <a:pt x="609584" y="280662"/>
                </a:lnTo>
                <a:lnTo>
                  <a:pt x="667368" y="252723"/>
                </a:lnTo>
                <a:lnTo>
                  <a:pt x="712451" y="229229"/>
                </a:lnTo>
                <a:lnTo>
                  <a:pt x="778490" y="191130"/>
                </a:lnTo>
                <a:lnTo>
                  <a:pt x="832463" y="156206"/>
                </a:lnTo>
                <a:lnTo>
                  <a:pt x="873737" y="128266"/>
                </a:lnTo>
                <a:lnTo>
                  <a:pt x="893422" y="114297"/>
                </a:lnTo>
                <a:lnTo>
                  <a:pt x="903582" y="107312"/>
                </a:lnTo>
                <a:lnTo>
                  <a:pt x="913741" y="99692"/>
                </a:lnTo>
                <a:lnTo>
                  <a:pt x="923901" y="91437"/>
                </a:lnTo>
                <a:lnTo>
                  <a:pt x="971525" y="55243"/>
                </a:lnTo>
                <a:lnTo>
                  <a:pt x="925171" y="0"/>
                </a:lnTo>
                <a:close/>
              </a:path>
            </a:pathLst>
          </a:custGeom>
          <a:solidFill>
            <a:srgbClr val="19468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7"/>
          <p:cNvSpPr/>
          <p:nvPr/>
        </p:nvSpPr>
        <p:spPr>
          <a:xfrm>
            <a:off x="834368" y="13836298"/>
            <a:ext cx="452755" cy="413384"/>
          </a:xfrm>
          <a:custGeom>
            <a:rect b="b" l="l" r="r" t="t"/>
            <a:pathLst>
              <a:path extrusionOk="0" h="413384" w="452755">
                <a:moveTo>
                  <a:pt x="240023" y="0"/>
                </a:moveTo>
                <a:lnTo>
                  <a:pt x="191765" y="5714"/>
                </a:lnTo>
                <a:lnTo>
                  <a:pt x="145411" y="21589"/>
                </a:lnTo>
                <a:lnTo>
                  <a:pt x="102867" y="46988"/>
                </a:lnTo>
                <a:lnTo>
                  <a:pt x="65403" y="80642"/>
                </a:lnTo>
                <a:lnTo>
                  <a:pt x="35559" y="122551"/>
                </a:lnTo>
                <a:lnTo>
                  <a:pt x="13334" y="170810"/>
                </a:lnTo>
                <a:lnTo>
                  <a:pt x="1904" y="222879"/>
                </a:lnTo>
                <a:lnTo>
                  <a:pt x="0" y="254628"/>
                </a:lnTo>
                <a:lnTo>
                  <a:pt x="1269" y="269868"/>
                </a:lnTo>
                <a:lnTo>
                  <a:pt x="10794" y="313047"/>
                </a:lnTo>
                <a:lnTo>
                  <a:pt x="30479" y="351146"/>
                </a:lnTo>
                <a:lnTo>
                  <a:pt x="60323" y="380990"/>
                </a:lnTo>
                <a:lnTo>
                  <a:pt x="100962" y="401944"/>
                </a:lnTo>
                <a:lnTo>
                  <a:pt x="151761" y="412104"/>
                </a:lnTo>
                <a:lnTo>
                  <a:pt x="170810" y="413374"/>
                </a:lnTo>
                <a:lnTo>
                  <a:pt x="183510" y="412104"/>
                </a:lnTo>
                <a:lnTo>
                  <a:pt x="222244" y="404484"/>
                </a:lnTo>
                <a:lnTo>
                  <a:pt x="258438" y="388610"/>
                </a:lnTo>
                <a:lnTo>
                  <a:pt x="290187" y="365115"/>
                </a:lnTo>
                <a:lnTo>
                  <a:pt x="307332" y="345431"/>
                </a:lnTo>
                <a:lnTo>
                  <a:pt x="400039" y="345431"/>
                </a:lnTo>
                <a:lnTo>
                  <a:pt x="403849" y="325746"/>
                </a:lnTo>
                <a:lnTo>
                  <a:pt x="175890" y="325746"/>
                </a:lnTo>
                <a:lnTo>
                  <a:pt x="159380" y="322571"/>
                </a:lnTo>
                <a:lnTo>
                  <a:pt x="122551" y="301617"/>
                </a:lnTo>
                <a:lnTo>
                  <a:pt x="101597" y="269233"/>
                </a:lnTo>
                <a:lnTo>
                  <a:pt x="94612" y="231769"/>
                </a:lnTo>
                <a:lnTo>
                  <a:pt x="94612" y="219704"/>
                </a:lnTo>
                <a:lnTo>
                  <a:pt x="96517" y="208274"/>
                </a:lnTo>
                <a:lnTo>
                  <a:pt x="97787" y="204464"/>
                </a:lnTo>
                <a:lnTo>
                  <a:pt x="100327" y="193035"/>
                </a:lnTo>
                <a:lnTo>
                  <a:pt x="123186" y="147951"/>
                </a:lnTo>
                <a:lnTo>
                  <a:pt x="150491" y="119376"/>
                </a:lnTo>
                <a:lnTo>
                  <a:pt x="186685" y="97787"/>
                </a:lnTo>
                <a:lnTo>
                  <a:pt x="231134" y="87627"/>
                </a:lnTo>
                <a:lnTo>
                  <a:pt x="247643" y="86992"/>
                </a:lnTo>
                <a:lnTo>
                  <a:pt x="448298" y="86992"/>
                </a:lnTo>
                <a:lnTo>
                  <a:pt x="452743" y="61593"/>
                </a:lnTo>
                <a:lnTo>
                  <a:pt x="355591" y="61593"/>
                </a:lnTo>
                <a:lnTo>
                  <a:pt x="351146" y="52703"/>
                </a:lnTo>
                <a:lnTo>
                  <a:pt x="344796" y="43813"/>
                </a:lnTo>
                <a:lnTo>
                  <a:pt x="305427" y="13334"/>
                </a:lnTo>
                <a:lnTo>
                  <a:pt x="259073" y="634"/>
                </a:lnTo>
                <a:lnTo>
                  <a:pt x="240023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1131541" y="14209670"/>
            <a:ext cx="102870" cy="0"/>
          </a:xfrm>
          <a:custGeom>
            <a:rect b="b" l="l" r="r" t="t"/>
            <a:pathLst>
              <a:path extrusionOk="0" h="120000" w="102869">
                <a:moveTo>
                  <a:pt x="0" y="0"/>
                </a:moveTo>
                <a:lnTo>
                  <a:pt x="102867" y="0"/>
                </a:lnTo>
              </a:path>
            </a:pathLst>
          </a:custGeom>
          <a:noFill/>
          <a:ln cap="flat" cmpd="sng" w="55875">
            <a:solidFill>
              <a:srgbClr val="CE20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/>
          <p:nvPr/>
        </p:nvSpPr>
        <p:spPr>
          <a:xfrm>
            <a:off x="1010259" y="13923292"/>
            <a:ext cx="272415" cy="238760"/>
          </a:xfrm>
          <a:custGeom>
            <a:rect b="b" l="l" r="r" t="t"/>
            <a:pathLst>
              <a:path extrusionOk="0" h="238759" w="272415">
                <a:moveTo>
                  <a:pt x="272408" y="0"/>
                </a:moveTo>
                <a:lnTo>
                  <a:pt x="71753" y="0"/>
                </a:lnTo>
                <a:lnTo>
                  <a:pt x="87627" y="1904"/>
                </a:lnTo>
                <a:lnTo>
                  <a:pt x="101597" y="6349"/>
                </a:lnTo>
                <a:lnTo>
                  <a:pt x="133981" y="27939"/>
                </a:lnTo>
                <a:lnTo>
                  <a:pt x="154301" y="61593"/>
                </a:lnTo>
                <a:lnTo>
                  <a:pt x="160015" y="98422"/>
                </a:lnTo>
                <a:lnTo>
                  <a:pt x="159380" y="111757"/>
                </a:lnTo>
                <a:lnTo>
                  <a:pt x="143506" y="158111"/>
                </a:lnTo>
                <a:lnTo>
                  <a:pt x="121916" y="191130"/>
                </a:lnTo>
                <a:lnTo>
                  <a:pt x="85087" y="220339"/>
                </a:lnTo>
                <a:lnTo>
                  <a:pt x="47623" y="234309"/>
                </a:lnTo>
                <a:lnTo>
                  <a:pt x="0" y="238753"/>
                </a:lnTo>
                <a:lnTo>
                  <a:pt x="227959" y="238753"/>
                </a:lnTo>
                <a:lnTo>
                  <a:pt x="272408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1189959" y="13848364"/>
            <a:ext cx="106680" cy="49530"/>
          </a:xfrm>
          <a:custGeom>
            <a:rect b="b" l="l" r="r" t="t"/>
            <a:pathLst>
              <a:path extrusionOk="0" h="49530" w="106680">
                <a:moveTo>
                  <a:pt x="106677" y="0"/>
                </a:moveTo>
                <a:lnTo>
                  <a:pt x="13969" y="0"/>
                </a:lnTo>
                <a:lnTo>
                  <a:pt x="0" y="49528"/>
                </a:lnTo>
                <a:lnTo>
                  <a:pt x="97152" y="49528"/>
                </a:lnTo>
                <a:lnTo>
                  <a:pt x="106677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1316321" y="13713111"/>
            <a:ext cx="189865" cy="524510"/>
          </a:xfrm>
          <a:custGeom>
            <a:rect b="b" l="l" r="r" t="t"/>
            <a:pathLst>
              <a:path extrusionOk="0" h="524509" w="189865">
                <a:moveTo>
                  <a:pt x="189860" y="0"/>
                </a:moveTo>
                <a:lnTo>
                  <a:pt x="97152" y="0"/>
                </a:lnTo>
                <a:lnTo>
                  <a:pt x="0" y="524496"/>
                </a:lnTo>
                <a:lnTo>
                  <a:pt x="92707" y="524496"/>
                </a:lnTo>
                <a:lnTo>
                  <a:pt x="189860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1523326" y="13848364"/>
            <a:ext cx="349885" cy="400685"/>
          </a:xfrm>
          <a:custGeom>
            <a:rect b="b" l="l" r="r" t="t"/>
            <a:pathLst>
              <a:path extrusionOk="0" h="400684" w="349885">
                <a:moveTo>
                  <a:pt x="140966" y="0"/>
                </a:moveTo>
                <a:lnTo>
                  <a:pt x="48258" y="0"/>
                </a:lnTo>
                <a:lnTo>
                  <a:pt x="4444" y="236214"/>
                </a:lnTo>
                <a:lnTo>
                  <a:pt x="2539" y="247643"/>
                </a:lnTo>
                <a:lnTo>
                  <a:pt x="634" y="259708"/>
                </a:lnTo>
                <a:lnTo>
                  <a:pt x="0" y="271773"/>
                </a:lnTo>
                <a:lnTo>
                  <a:pt x="0" y="284472"/>
                </a:lnTo>
                <a:lnTo>
                  <a:pt x="13969" y="343526"/>
                </a:lnTo>
                <a:lnTo>
                  <a:pt x="50163" y="380990"/>
                </a:lnTo>
                <a:lnTo>
                  <a:pt x="95882" y="397499"/>
                </a:lnTo>
                <a:lnTo>
                  <a:pt x="137791" y="400674"/>
                </a:lnTo>
                <a:lnTo>
                  <a:pt x="154301" y="399404"/>
                </a:lnTo>
                <a:lnTo>
                  <a:pt x="196845" y="387975"/>
                </a:lnTo>
                <a:lnTo>
                  <a:pt x="238118" y="360670"/>
                </a:lnTo>
                <a:lnTo>
                  <a:pt x="259073" y="337176"/>
                </a:lnTo>
                <a:lnTo>
                  <a:pt x="345431" y="337176"/>
                </a:lnTo>
                <a:lnTo>
                  <a:pt x="349876" y="313682"/>
                </a:lnTo>
                <a:lnTo>
                  <a:pt x="156206" y="313682"/>
                </a:lnTo>
                <a:lnTo>
                  <a:pt x="140331" y="311142"/>
                </a:lnTo>
                <a:lnTo>
                  <a:pt x="104137" y="281297"/>
                </a:lnTo>
                <a:lnTo>
                  <a:pt x="97787" y="242563"/>
                </a:lnTo>
                <a:lnTo>
                  <a:pt x="99057" y="227959"/>
                </a:lnTo>
                <a:lnTo>
                  <a:pt x="101597" y="212084"/>
                </a:lnTo>
                <a:lnTo>
                  <a:pt x="140966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1772240" y="14211574"/>
            <a:ext cx="96520" cy="0"/>
          </a:xfrm>
          <a:custGeom>
            <a:rect b="b" l="l" r="r" t="t"/>
            <a:pathLst>
              <a:path extrusionOk="0" h="120000" w="96519">
                <a:moveTo>
                  <a:pt x="0" y="0"/>
                </a:moveTo>
                <a:lnTo>
                  <a:pt x="96517" y="0"/>
                </a:lnTo>
              </a:path>
            </a:pathLst>
          </a:custGeom>
          <a:noFill/>
          <a:ln cap="flat" cmpd="sng" w="52050">
            <a:solidFill>
              <a:srgbClr val="CE20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1679532" y="13848364"/>
            <a:ext cx="252095" cy="313690"/>
          </a:xfrm>
          <a:custGeom>
            <a:rect b="b" l="l" r="r" t="t"/>
            <a:pathLst>
              <a:path extrusionOk="0" h="313690" w="252094">
                <a:moveTo>
                  <a:pt x="252088" y="0"/>
                </a:moveTo>
                <a:lnTo>
                  <a:pt x="159380" y="0"/>
                </a:lnTo>
                <a:lnTo>
                  <a:pt x="118741" y="218434"/>
                </a:lnTo>
                <a:lnTo>
                  <a:pt x="115567" y="231769"/>
                </a:lnTo>
                <a:lnTo>
                  <a:pt x="100327" y="267328"/>
                </a:lnTo>
                <a:lnTo>
                  <a:pt x="62228" y="300982"/>
                </a:lnTo>
                <a:lnTo>
                  <a:pt x="17779" y="313047"/>
                </a:lnTo>
                <a:lnTo>
                  <a:pt x="0" y="313682"/>
                </a:lnTo>
                <a:lnTo>
                  <a:pt x="193670" y="313682"/>
                </a:lnTo>
                <a:lnTo>
                  <a:pt x="252088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736145" y="13239415"/>
            <a:ext cx="203200" cy="213995"/>
          </a:xfrm>
          <a:custGeom>
            <a:rect b="b" l="l" r="r" t="t"/>
            <a:pathLst>
              <a:path extrusionOk="0" h="213994" w="203200">
                <a:moveTo>
                  <a:pt x="203194" y="0"/>
                </a:moveTo>
                <a:lnTo>
                  <a:pt x="0" y="75563"/>
                </a:lnTo>
                <a:lnTo>
                  <a:pt x="167000" y="213989"/>
                </a:lnTo>
                <a:lnTo>
                  <a:pt x="203194" y="0"/>
                </a:lnTo>
                <a:close/>
              </a:path>
            </a:pathLst>
          </a:custGeom>
          <a:solidFill>
            <a:srgbClr val="CE202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9010412" y="11453834"/>
            <a:ext cx="11093450" cy="3623945"/>
          </a:xfrm>
          <a:custGeom>
            <a:rect b="b" l="l" r="r" t="t"/>
            <a:pathLst>
              <a:path extrusionOk="0" h="3623944" w="11093450">
                <a:moveTo>
                  <a:pt x="5312288" y="0"/>
                </a:moveTo>
                <a:lnTo>
                  <a:pt x="5199896" y="3809"/>
                </a:lnTo>
                <a:lnTo>
                  <a:pt x="5093206" y="13969"/>
                </a:lnTo>
                <a:lnTo>
                  <a:pt x="4992256" y="29844"/>
                </a:lnTo>
                <a:lnTo>
                  <a:pt x="4898278" y="50811"/>
                </a:lnTo>
                <a:lnTo>
                  <a:pt x="4810016" y="76210"/>
                </a:lnTo>
                <a:lnTo>
                  <a:pt x="4728103" y="104785"/>
                </a:lnTo>
                <a:lnTo>
                  <a:pt x="4653162" y="135886"/>
                </a:lnTo>
                <a:lnTo>
                  <a:pt x="4584584" y="167648"/>
                </a:lnTo>
                <a:lnTo>
                  <a:pt x="4522990" y="200667"/>
                </a:lnTo>
                <a:lnTo>
                  <a:pt x="4467759" y="233039"/>
                </a:lnTo>
                <a:lnTo>
                  <a:pt x="4420123" y="264153"/>
                </a:lnTo>
                <a:lnTo>
                  <a:pt x="4378849" y="292727"/>
                </a:lnTo>
                <a:lnTo>
                  <a:pt x="4345207" y="318126"/>
                </a:lnTo>
                <a:lnTo>
                  <a:pt x="4300111" y="356238"/>
                </a:lnTo>
                <a:lnTo>
                  <a:pt x="4284884" y="370195"/>
                </a:lnTo>
                <a:lnTo>
                  <a:pt x="0" y="3623866"/>
                </a:lnTo>
                <a:lnTo>
                  <a:pt x="11093182" y="3623866"/>
                </a:lnTo>
                <a:lnTo>
                  <a:pt x="11093182" y="1696677"/>
                </a:lnTo>
                <a:lnTo>
                  <a:pt x="11049355" y="1662387"/>
                </a:lnTo>
                <a:lnTo>
                  <a:pt x="11017619" y="1640163"/>
                </a:lnTo>
                <a:lnTo>
                  <a:pt x="10983330" y="1617951"/>
                </a:lnTo>
                <a:lnTo>
                  <a:pt x="10947136" y="1596362"/>
                </a:lnTo>
                <a:lnTo>
                  <a:pt x="10909036" y="1574760"/>
                </a:lnTo>
                <a:lnTo>
                  <a:pt x="10868398" y="1554440"/>
                </a:lnTo>
                <a:lnTo>
                  <a:pt x="10825206" y="1534121"/>
                </a:lnTo>
                <a:lnTo>
                  <a:pt x="10780135" y="1515084"/>
                </a:lnTo>
                <a:lnTo>
                  <a:pt x="10731876" y="1496657"/>
                </a:lnTo>
                <a:lnTo>
                  <a:pt x="10670905" y="1478242"/>
                </a:lnTo>
                <a:lnTo>
                  <a:pt x="5684389" y="40651"/>
                </a:lnTo>
                <a:lnTo>
                  <a:pt x="5554839" y="17792"/>
                </a:lnTo>
                <a:lnTo>
                  <a:pt x="5430382" y="5092"/>
                </a:lnTo>
                <a:lnTo>
                  <a:pt x="5312288" y="0"/>
                </a:lnTo>
                <a:close/>
              </a:path>
            </a:pathLst>
          </a:custGeom>
          <a:solidFill>
            <a:srgbClr val="FFCB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820906" y="1631006"/>
            <a:ext cx="9638665" cy="1885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8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770018" y="6014669"/>
            <a:ext cx="18564063" cy="42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 showMasterSp="0">
  <p:cSld name="Три колонки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82" name="Google Shape;18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>
            <p:ph type="title"/>
          </p:nvPr>
        </p:nvSpPr>
        <p:spPr>
          <a:xfrm>
            <a:off x="1506776" y="1341120"/>
            <a:ext cx="17090549" cy="3531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1506775" y="5207605"/>
            <a:ext cx="5439874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958"/>
              <a:buNone/>
              <a:defRPr b="0" sz="395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85" name="Google Shape;185;p26"/>
          <p:cNvSpPr txBox="1"/>
          <p:nvPr>
            <p:ph idx="2" type="body"/>
          </p:nvPr>
        </p:nvSpPr>
        <p:spPr>
          <a:xfrm>
            <a:off x="1506775" y="6475382"/>
            <a:ext cx="5439874" cy="626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186" name="Google Shape;186;p26"/>
          <p:cNvSpPr txBox="1"/>
          <p:nvPr>
            <p:ph idx="3" type="body"/>
          </p:nvPr>
        </p:nvSpPr>
        <p:spPr>
          <a:xfrm>
            <a:off x="7341805" y="5207605"/>
            <a:ext cx="5427581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958"/>
              <a:buNone/>
              <a:defRPr b="0" sz="395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87" name="Google Shape;187;p26"/>
          <p:cNvSpPr txBox="1"/>
          <p:nvPr>
            <p:ph idx="4" type="body"/>
          </p:nvPr>
        </p:nvSpPr>
        <p:spPr>
          <a:xfrm>
            <a:off x="7323599" y="6475382"/>
            <a:ext cx="5447088" cy="626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188" name="Google Shape;188;p26"/>
          <p:cNvSpPr txBox="1"/>
          <p:nvPr>
            <p:ph idx="5" type="body"/>
          </p:nvPr>
        </p:nvSpPr>
        <p:spPr>
          <a:xfrm>
            <a:off x="13147636" y="5207605"/>
            <a:ext cx="5449689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958"/>
              <a:buNone/>
              <a:defRPr b="0" sz="395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89" name="Google Shape;189;p26"/>
          <p:cNvSpPr txBox="1"/>
          <p:nvPr>
            <p:ph idx="6" type="body"/>
          </p:nvPr>
        </p:nvSpPr>
        <p:spPr>
          <a:xfrm>
            <a:off x="13147636" y="6475382"/>
            <a:ext cx="5449689" cy="626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190" name="Google Shape;190;p26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 showMasterSp="0">
  <p:cSld name="Столбец с тремя рисунками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94" name="Google Shape;1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>
            <p:ph type="title"/>
          </p:nvPr>
        </p:nvSpPr>
        <p:spPr>
          <a:xfrm>
            <a:off x="1506776" y="1343699"/>
            <a:ext cx="17090549" cy="3528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1506776" y="9250604"/>
            <a:ext cx="5435641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197" name="Google Shape;197;p27"/>
          <p:cNvSpPr/>
          <p:nvPr>
            <p:ph idx="2" type="pic"/>
          </p:nvPr>
        </p:nvSpPr>
        <p:spPr>
          <a:xfrm>
            <a:off x="1506776" y="5207605"/>
            <a:ext cx="5435641" cy="33528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27"/>
          <p:cNvSpPr txBox="1"/>
          <p:nvPr>
            <p:ph idx="3" type="body"/>
          </p:nvPr>
        </p:nvSpPr>
        <p:spPr>
          <a:xfrm>
            <a:off x="1506776" y="10518380"/>
            <a:ext cx="5435641" cy="2222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199" name="Google Shape;199;p27"/>
          <p:cNvSpPr txBox="1"/>
          <p:nvPr>
            <p:ph idx="4" type="body"/>
          </p:nvPr>
        </p:nvSpPr>
        <p:spPr>
          <a:xfrm>
            <a:off x="7325924" y="9250604"/>
            <a:ext cx="5444577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200" name="Google Shape;200;p27"/>
          <p:cNvSpPr/>
          <p:nvPr>
            <p:ph idx="5" type="pic"/>
          </p:nvPr>
        </p:nvSpPr>
        <p:spPr>
          <a:xfrm>
            <a:off x="7323598" y="5207605"/>
            <a:ext cx="5447090" cy="33528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27"/>
          <p:cNvSpPr txBox="1"/>
          <p:nvPr>
            <p:ph idx="6" type="body"/>
          </p:nvPr>
        </p:nvSpPr>
        <p:spPr>
          <a:xfrm>
            <a:off x="7323598" y="10518377"/>
            <a:ext cx="5447090" cy="22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202" name="Google Shape;202;p27"/>
          <p:cNvSpPr txBox="1"/>
          <p:nvPr>
            <p:ph idx="7" type="body"/>
          </p:nvPr>
        </p:nvSpPr>
        <p:spPr>
          <a:xfrm>
            <a:off x="13147637" y="9250604"/>
            <a:ext cx="5442685" cy="1267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649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b="1" sz="3298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b="1" sz="2968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b="1" sz="2638"/>
            </a:lvl9pPr>
          </a:lstStyle>
          <a:p/>
        </p:txBody>
      </p:sp>
      <p:sp>
        <p:nvSpPr>
          <p:cNvPr id="203" name="Google Shape;203;p27"/>
          <p:cNvSpPr/>
          <p:nvPr>
            <p:ph idx="8" type="pic"/>
          </p:nvPr>
        </p:nvSpPr>
        <p:spPr>
          <a:xfrm>
            <a:off x="13147636" y="5207605"/>
            <a:ext cx="5449689" cy="33528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4" name="Google Shape;204;p27"/>
          <p:cNvSpPr txBox="1"/>
          <p:nvPr>
            <p:ph idx="9" type="body"/>
          </p:nvPr>
        </p:nvSpPr>
        <p:spPr>
          <a:xfrm>
            <a:off x="13147431" y="10518373"/>
            <a:ext cx="5449895" cy="2222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2309"/>
              <a:buNone/>
              <a:defRPr sz="2309"/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979"/>
              <a:buNone/>
              <a:defRPr sz="1979"/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649"/>
              <a:buNone/>
              <a:defRPr sz="1649"/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484"/>
              <a:buNone/>
              <a:defRPr sz="1484"/>
            </a:lvl9pPr>
          </a:lstStyle>
          <a:p/>
        </p:txBody>
      </p:sp>
      <p:sp>
        <p:nvSpPr>
          <p:cNvPr id="205" name="Google Shape;205;p27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showMasterSp="0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9" name="Google Shape;20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 rot="5400000">
            <a:off x="6285534" y="428849"/>
            <a:ext cx="7533035" cy="1709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8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8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16" name="Google Shape;2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>
            <p:ph type="title"/>
          </p:nvPr>
        </p:nvSpPr>
        <p:spPr>
          <a:xfrm rot="5400000">
            <a:off x="10792402" y="4935718"/>
            <a:ext cx="11399518" cy="4210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 rot="5400000">
            <a:off x="2121477" y="726423"/>
            <a:ext cx="11399518" cy="12628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 showMasterSp="0">
  <p:cSld name="1_Заголовок и объект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4275626" y="1373042"/>
            <a:ext cx="14695001" cy="2817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4269503" y="4693920"/>
            <a:ext cx="14701123" cy="8310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0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0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1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649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showMasterSp="0" type="txAndObj">
  <p:cSld name="TEXT_AND_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1507808" y="1341120"/>
            <a:ext cx="1708848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1507808" y="4358640"/>
            <a:ext cx="8376708" cy="9052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2" type="body"/>
          </p:nvPr>
        </p:nvSpPr>
        <p:spPr>
          <a:xfrm>
            <a:off x="10219584" y="4358640"/>
            <a:ext cx="8376708" cy="9052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32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2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ctrTitle"/>
          </p:nvPr>
        </p:nvSpPr>
        <p:spPr>
          <a:xfrm>
            <a:off x="1507807" y="4677156"/>
            <a:ext cx="17088486" cy="3168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3015615" y="8449056"/>
            <a:ext cx="1407287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820906" y="1631006"/>
            <a:ext cx="9638665" cy="1885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8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005205" y="3470148"/>
            <a:ext cx="8745284" cy="9957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10353611" y="3470148"/>
            <a:ext cx="8745284" cy="9957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820906" y="1631006"/>
            <a:ext cx="9638665" cy="1885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8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ntent" showMasterSp="0">
  <p:cSld name="One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4" y="13930221"/>
            <a:ext cx="2055158" cy="1157387"/>
          </a:xfrm>
          <a:custGeom>
            <a:rect b="b" l="l" r="r" t="t"/>
            <a:pathLst>
              <a:path extrusionOk="0" h="526085" w="1246337">
                <a:moveTo>
                  <a:pt x="464152" y="50"/>
                </a:moveTo>
                <a:cubicBezTo>
                  <a:pt x="746849" y="-2552"/>
                  <a:pt x="923534" y="96974"/>
                  <a:pt x="1175880" y="429161"/>
                </a:cubicBezTo>
                <a:cubicBezTo>
                  <a:pt x="1246337" y="526085"/>
                  <a:pt x="1246337" y="526085"/>
                  <a:pt x="1246337" y="526085"/>
                </a:cubicBezTo>
                <a:lnTo>
                  <a:pt x="1009931" y="526085"/>
                </a:lnTo>
                <a:lnTo>
                  <a:pt x="803034" y="526085"/>
                </a:lnTo>
                <a:lnTo>
                  <a:pt x="623680" y="526085"/>
                </a:lnTo>
                <a:lnTo>
                  <a:pt x="469901" y="526085"/>
                </a:lnTo>
                <a:lnTo>
                  <a:pt x="339730" y="526085"/>
                </a:lnTo>
                <a:lnTo>
                  <a:pt x="231199" y="526085"/>
                </a:lnTo>
                <a:lnTo>
                  <a:pt x="142342" y="526085"/>
                </a:lnTo>
                <a:lnTo>
                  <a:pt x="71190" y="526085"/>
                </a:lnTo>
                <a:lnTo>
                  <a:pt x="0" y="526085"/>
                </a:lnTo>
                <a:lnTo>
                  <a:pt x="0" y="54115"/>
                </a:lnTo>
                <a:lnTo>
                  <a:pt x="91701" y="39202"/>
                </a:lnTo>
                <a:cubicBezTo>
                  <a:pt x="237131" y="16394"/>
                  <a:pt x="358141" y="1026"/>
                  <a:pt x="464152" y="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9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2" y="10584604"/>
            <a:ext cx="830104" cy="3175385"/>
          </a:xfrm>
          <a:custGeom>
            <a:rect b="b" l="l" r="r" t="t"/>
            <a:pathLst>
              <a:path extrusionOk="0" h="1443357" w="503411">
                <a:moveTo>
                  <a:pt x="0" y="0"/>
                </a:moveTo>
                <a:lnTo>
                  <a:pt x="37739" y="54036"/>
                </a:lnTo>
                <a:cubicBezTo>
                  <a:pt x="71346" y="113239"/>
                  <a:pt x="102672" y="179647"/>
                  <a:pt x="133728" y="254288"/>
                </a:cubicBezTo>
                <a:cubicBezTo>
                  <a:pt x="212342" y="443869"/>
                  <a:pt x="467298" y="1071979"/>
                  <a:pt x="486843" y="1182044"/>
                </a:cubicBezTo>
                <a:cubicBezTo>
                  <a:pt x="508126" y="1288643"/>
                  <a:pt x="538312" y="1333493"/>
                  <a:pt x="365663" y="1376609"/>
                </a:cubicBezTo>
                <a:cubicBezTo>
                  <a:pt x="302793" y="1393184"/>
                  <a:pt x="193747" y="1412927"/>
                  <a:pt x="66287" y="1433189"/>
                </a:cubicBezTo>
                <a:lnTo>
                  <a:pt x="0" y="1443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9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spcBef>
                <a:spcPts val="0"/>
              </a:spcBef>
              <a:buNone/>
              <a:defRPr sz="1649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1028768" y="3265494"/>
            <a:ext cx="18046574" cy="1013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298"/>
              <a:buFont typeface="Arial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75221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309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2" type="body"/>
          </p:nvPr>
        </p:nvSpPr>
        <p:spPr>
          <a:xfrm>
            <a:off x="1028768" y="731843"/>
            <a:ext cx="18046571" cy="87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Font typeface="Arial"/>
              <a:buNone/>
              <a:defRPr b="0" sz="3628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Font typeface="Arial"/>
              <a:buNone/>
              <a:defRPr b="0" sz="3628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28"/>
              <a:buNone/>
              <a:defRPr b="0" sz="3628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type="title"/>
          </p:nvPr>
        </p:nvSpPr>
        <p:spPr>
          <a:xfrm>
            <a:off x="1028768" y="1607760"/>
            <a:ext cx="18046571" cy="717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2887346" y="2861728"/>
            <a:ext cx="14329408" cy="5520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15"/>
              <a:buFont typeface="Twentieth Century"/>
              <a:buNone/>
              <a:defRPr sz="79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887346" y="8549641"/>
            <a:ext cx="14329408" cy="3017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3628"/>
              <a:buNone/>
              <a:defRPr sz="3628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sz="3298"/>
            </a:lvl2pPr>
            <a:lvl3pPr lvl="2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sz="2968"/>
            </a:lvl3pPr>
            <a:lvl4pPr lvl="3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4pPr>
            <a:lvl5pPr lvl="4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5pPr>
            <a:lvl6pPr lvl="5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6pPr>
            <a:lvl7pPr lvl="6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7pPr>
            <a:lvl8pPr lvl="7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8pPr>
            <a:lvl9pPr lvl="8" algn="ctr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506775" y="5207604"/>
            <a:ext cx="17089517" cy="753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104100" cy="150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1506775" y="1822840"/>
            <a:ext cx="17069608" cy="60210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96"/>
              <a:buFont typeface="Twentieth Century"/>
              <a:buNone/>
              <a:defRPr sz="659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506775" y="8046406"/>
            <a:ext cx="17069608" cy="3010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3298"/>
              <a:buNone/>
              <a:defRPr sz="3298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968"/>
              <a:buNone/>
              <a:defRPr sz="296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SzPts val="2638"/>
              <a:buNone/>
              <a:defRPr sz="263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20906" y="1631006"/>
            <a:ext cx="9638665" cy="1885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800" u="none" cap="none" strike="noStrik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770018" y="6014669"/>
            <a:ext cx="18564063" cy="423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835394" y="14031468"/>
            <a:ext cx="6433312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4474953" y="14031468"/>
            <a:ext cx="4623943" cy="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9" name="Google Shape;69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1"/>
            <a:ext cx="20104105" cy="1508760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>
            <p:ph type="title"/>
          </p:nvPr>
        </p:nvSpPr>
        <p:spPr>
          <a:xfrm>
            <a:off x="1506778" y="1360739"/>
            <a:ext cx="17090548" cy="351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36"/>
              <a:buFont typeface="Twentieth Century"/>
              <a:buNone/>
              <a:defRPr b="0" i="0" sz="5936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1506777" y="5207606"/>
            <a:ext cx="17090549" cy="753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022" lvl="0" marL="457200" marR="0" rtl="0" algn="l">
              <a:lnSpc>
                <a:spcPct val="120000"/>
              </a:lnSpc>
              <a:spcBef>
                <a:spcPts val="1649"/>
              </a:spcBef>
              <a:spcAft>
                <a:spcPts val="0"/>
              </a:spcAft>
              <a:buClr>
                <a:schemeClr val="dk1"/>
              </a:buClr>
              <a:buSzPts val="3298"/>
              <a:buFont typeface="Arial"/>
              <a:buChar char="•"/>
              <a:defRPr b="0" i="0" sz="329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17068" lvl="1" marL="9144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968"/>
              <a:buFont typeface="Arial"/>
              <a:buChar char="•"/>
              <a:defRPr b="0" i="0" sz="296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96113" lvl="2" marL="13716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638"/>
              <a:buFont typeface="Arial"/>
              <a:buChar char="•"/>
              <a:defRPr b="0" i="0" sz="2638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75221" lvl="3" marL="18288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75221" lvl="4" marL="22860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75221" lvl="5" marL="27432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75221" lvl="6" marL="32004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75221" lvl="7" marL="36576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75221" lvl="8" marL="4114800" marR="0" rtl="0" algn="l">
              <a:lnSpc>
                <a:spcPct val="120000"/>
              </a:lnSpc>
              <a:spcBef>
                <a:spcPts val="824"/>
              </a:spcBef>
              <a:spcAft>
                <a:spcPts val="0"/>
              </a:spcAft>
              <a:buClr>
                <a:schemeClr val="dk1"/>
              </a:buClr>
              <a:buSzPts val="2309"/>
              <a:buFont typeface="Arial"/>
              <a:buChar char="•"/>
              <a:defRPr b="0" i="0" sz="2309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0" type="dt"/>
          </p:nvPr>
        </p:nvSpPr>
        <p:spPr>
          <a:xfrm>
            <a:off x="12661917" y="12943206"/>
            <a:ext cx="452342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1506776" y="12943206"/>
            <a:ext cx="11003313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17337167" y="12943206"/>
            <a:ext cx="1260159" cy="80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sz="164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9046328" y="11463655"/>
            <a:ext cx="11093450" cy="3623945"/>
          </a:xfrm>
          <a:custGeom>
            <a:rect b="b" l="l" r="r" t="t"/>
            <a:pathLst>
              <a:path extrusionOk="0" h="3623944" w="11093450">
                <a:moveTo>
                  <a:pt x="5312288" y="0"/>
                </a:moveTo>
                <a:lnTo>
                  <a:pt x="5199896" y="3809"/>
                </a:lnTo>
                <a:lnTo>
                  <a:pt x="5093206" y="13969"/>
                </a:lnTo>
                <a:lnTo>
                  <a:pt x="4992256" y="29844"/>
                </a:lnTo>
                <a:lnTo>
                  <a:pt x="4898278" y="50811"/>
                </a:lnTo>
                <a:lnTo>
                  <a:pt x="4810016" y="76210"/>
                </a:lnTo>
                <a:lnTo>
                  <a:pt x="4728103" y="104785"/>
                </a:lnTo>
                <a:lnTo>
                  <a:pt x="4653162" y="135886"/>
                </a:lnTo>
                <a:lnTo>
                  <a:pt x="4584584" y="167648"/>
                </a:lnTo>
                <a:lnTo>
                  <a:pt x="4522990" y="200667"/>
                </a:lnTo>
                <a:lnTo>
                  <a:pt x="4467759" y="233039"/>
                </a:lnTo>
                <a:lnTo>
                  <a:pt x="4420123" y="264153"/>
                </a:lnTo>
                <a:lnTo>
                  <a:pt x="4378849" y="292727"/>
                </a:lnTo>
                <a:lnTo>
                  <a:pt x="4345207" y="318126"/>
                </a:lnTo>
                <a:lnTo>
                  <a:pt x="4300111" y="356238"/>
                </a:lnTo>
                <a:lnTo>
                  <a:pt x="4284884" y="370195"/>
                </a:lnTo>
                <a:lnTo>
                  <a:pt x="0" y="3623866"/>
                </a:lnTo>
                <a:lnTo>
                  <a:pt x="11093182" y="3623866"/>
                </a:lnTo>
                <a:lnTo>
                  <a:pt x="11093182" y="1696677"/>
                </a:lnTo>
                <a:lnTo>
                  <a:pt x="11049355" y="1662387"/>
                </a:lnTo>
                <a:lnTo>
                  <a:pt x="11017619" y="1640163"/>
                </a:lnTo>
                <a:lnTo>
                  <a:pt x="10983330" y="1617951"/>
                </a:lnTo>
                <a:lnTo>
                  <a:pt x="10947136" y="1596362"/>
                </a:lnTo>
                <a:lnTo>
                  <a:pt x="10909036" y="1574760"/>
                </a:lnTo>
                <a:lnTo>
                  <a:pt x="10868398" y="1554440"/>
                </a:lnTo>
                <a:lnTo>
                  <a:pt x="10825206" y="1534121"/>
                </a:lnTo>
                <a:lnTo>
                  <a:pt x="10780135" y="1515084"/>
                </a:lnTo>
                <a:lnTo>
                  <a:pt x="10731876" y="1496657"/>
                </a:lnTo>
                <a:lnTo>
                  <a:pt x="10670905" y="1478242"/>
                </a:lnTo>
                <a:lnTo>
                  <a:pt x="5684389" y="40651"/>
                </a:lnTo>
                <a:lnTo>
                  <a:pt x="5554839" y="17792"/>
                </a:lnTo>
                <a:lnTo>
                  <a:pt x="5430382" y="5092"/>
                </a:lnTo>
                <a:lnTo>
                  <a:pt x="5312288" y="0"/>
                </a:lnTo>
                <a:close/>
              </a:path>
            </a:pathLst>
          </a:custGeom>
          <a:solidFill>
            <a:srgbClr val="FFCB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44" name="Google Shape;2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3376" y="390239"/>
            <a:ext cx="4417060" cy="13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05647" y="13836243"/>
            <a:ext cx="3658308" cy="5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"/>
          <p:cNvPicPr preferRelativeResize="0"/>
          <p:nvPr/>
        </p:nvPicPr>
        <p:blipFill rotWithShape="1">
          <a:blip r:embed="rId5">
            <a:alphaModFix/>
          </a:blip>
          <a:srcRect b="55061" l="60854" r="26574" t="36543"/>
          <a:stretch/>
        </p:blipFill>
        <p:spPr>
          <a:xfrm>
            <a:off x="746568" y="13487400"/>
            <a:ext cx="3666682" cy="135950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"/>
          <p:cNvSpPr txBox="1"/>
          <p:nvPr/>
        </p:nvSpPr>
        <p:spPr>
          <a:xfrm>
            <a:off x="905333" y="2438400"/>
            <a:ext cx="8708755" cy="3124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0950">
            <a:spAutoFit/>
          </a:bodyPr>
          <a:lstStyle/>
          <a:p>
            <a:pPr indent="0" lvl="0" marL="12700" marR="5080" rtl="0" algn="l">
              <a:lnSpc>
                <a:spcPct val="8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700" u="non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Сайзен</a:t>
            </a:r>
            <a:r>
              <a:rPr b="1" baseline="30000" lang="ru-RU" sz="5700" u="non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®</a:t>
            </a:r>
            <a:r>
              <a:rPr b="1" lang="ru-RU" sz="5700" u="non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 – известное имя в новой лекарственной форме </a:t>
            </a:r>
            <a:endParaRPr/>
          </a:p>
        </p:txBody>
      </p:sp>
      <p:pic>
        <p:nvPicPr>
          <p:cNvPr id="248" name="Google Shape;2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81847" y="2625007"/>
            <a:ext cx="9319711" cy="453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7573" y="6984616"/>
            <a:ext cx="9844274" cy="447903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/>
          <p:nvPr/>
        </p:nvSpPr>
        <p:spPr>
          <a:xfrm>
            <a:off x="17835464" y="14749046"/>
            <a:ext cx="2262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KZ-SAIZ-EIM-062021-019</a:t>
            </a:r>
            <a:endParaRPr/>
          </a:p>
        </p:txBody>
      </p:sp>
      <p:sp>
        <p:nvSpPr>
          <p:cNvPr id="251" name="Google Shape;251;p1"/>
          <p:cNvSpPr/>
          <p:nvPr/>
        </p:nvSpPr>
        <p:spPr>
          <a:xfrm>
            <a:off x="17835464" y="14508353"/>
            <a:ext cx="12972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KZ-SAI-00004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256" name="Google Shape;2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66" y="3419800"/>
            <a:ext cx="7650334" cy="5392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"/>
          <p:cNvSpPr txBox="1"/>
          <p:nvPr/>
        </p:nvSpPr>
        <p:spPr>
          <a:xfrm>
            <a:off x="527050" y="380438"/>
            <a:ext cx="17582239" cy="177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0950">
            <a:spAutoFit/>
          </a:bodyPr>
          <a:lstStyle/>
          <a:p>
            <a:pPr indent="0" lvl="0" marL="12700" marR="5080" rtl="0" algn="l">
              <a:lnSpc>
                <a:spcPct val="8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7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Сайзен</a:t>
            </a:r>
            <a:r>
              <a:rPr b="1" baseline="30000" lang="ru-RU" sz="57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®</a:t>
            </a:r>
            <a:r>
              <a:rPr b="1" lang="ru-RU" sz="57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 – прежнее качество, </a:t>
            </a:r>
            <a:endParaRPr b="1" sz="5700">
              <a:solidFill>
                <a:srgbClr val="0066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85400"/>
              </a:lnSpc>
              <a:spcBef>
                <a:spcPts val="1110"/>
              </a:spcBef>
              <a:spcAft>
                <a:spcPts val="0"/>
              </a:spcAft>
              <a:buNone/>
            </a:pPr>
            <a:r>
              <a:rPr b="1" lang="ru-RU" sz="57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удобная форма</a:t>
            </a:r>
            <a:endParaRPr/>
          </a:p>
        </p:txBody>
      </p:sp>
      <p:pic>
        <p:nvPicPr>
          <p:cNvPr descr="Logo&#10;&#10;Description automatically generated" id="258" name="Google Shape;2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23376" y="390239"/>
            <a:ext cx="4417060" cy="1303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"/>
          <p:cNvSpPr/>
          <p:nvPr/>
        </p:nvSpPr>
        <p:spPr>
          <a:xfrm>
            <a:off x="9046328" y="11463655"/>
            <a:ext cx="11093450" cy="3623945"/>
          </a:xfrm>
          <a:custGeom>
            <a:rect b="b" l="l" r="r" t="t"/>
            <a:pathLst>
              <a:path extrusionOk="0" h="3623944" w="11093450">
                <a:moveTo>
                  <a:pt x="5312288" y="0"/>
                </a:moveTo>
                <a:lnTo>
                  <a:pt x="5199896" y="3809"/>
                </a:lnTo>
                <a:lnTo>
                  <a:pt x="5093206" y="13969"/>
                </a:lnTo>
                <a:lnTo>
                  <a:pt x="4992256" y="29844"/>
                </a:lnTo>
                <a:lnTo>
                  <a:pt x="4898278" y="50811"/>
                </a:lnTo>
                <a:lnTo>
                  <a:pt x="4810016" y="76210"/>
                </a:lnTo>
                <a:lnTo>
                  <a:pt x="4728103" y="104785"/>
                </a:lnTo>
                <a:lnTo>
                  <a:pt x="4653162" y="135886"/>
                </a:lnTo>
                <a:lnTo>
                  <a:pt x="4584584" y="167648"/>
                </a:lnTo>
                <a:lnTo>
                  <a:pt x="4522990" y="200667"/>
                </a:lnTo>
                <a:lnTo>
                  <a:pt x="4467759" y="233039"/>
                </a:lnTo>
                <a:lnTo>
                  <a:pt x="4420123" y="264153"/>
                </a:lnTo>
                <a:lnTo>
                  <a:pt x="4378849" y="292727"/>
                </a:lnTo>
                <a:lnTo>
                  <a:pt x="4345207" y="318126"/>
                </a:lnTo>
                <a:lnTo>
                  <a:pt x="4300111" y="356238"/>
                </a:lnTo>
                <a:lnTo>
                  <a:pt x="4284884" y="370195"/>
                </a:lnTo>
                <a:lnTo>
                  <a:pt x="0" y="3623866"/>
                </a:lnTo>
                <a:lnTo>
                  <a:pt x="11093182" y="3623866"/>
                </a:lnTo>
                <a:lnTo>
                  <a:pt x="11093182" y="1696677"/>
                </a:lnTo>
                <a:lnTo>
                  <a:pt x="11049355" y="1662387"/>
                </a:lnTo>
                <a:lnTo>
                  <a:pt x="11017619" y="1640163"/>
                </a:lnTo>
                <a:lnTo>
                  <a:pt x="10983330" y="1617951"/>
                </a:lnTo>
                <a:lnTo>
                  <a:pt x="10947136" y="1596362"/>
                </a:lnTo>
                <a:lnTo>
                  <a:pt x="10909036" y="1574760"/>
                </a:lnTo>
                <a:lnTo>
                  <a:pt x="10868398" y="1554440"/>
                </a:lnTo>
                <a:lnTo>
                  <a:pt x="10825206" y="1534121"/>
                </a:lnTo>
                <a:lnTo>
                  <a:pt x="10780135" y="1515084"/>
                </a:lnTo>
                <a:lnTo>
                  <a:pt x="10731876" y="1496657"/>
                </a:lnTo>
                <a:lnTo>
                  <a:pt x="10670905" y="1478242"/>
                </a:lnTo>
                <a:lnTo>
                  <a:pt x="5684389" y="40651"/>
                </a:lnTo>
                <a:lnTo>
                  <a:pt x="5554839" y="17792"/>
                </a:lnTo>
                <a:lnTo>
                  <a:pt x="5430382" y="5092"/>
                </a:lnTo>
                <a:lnTo>
                  <a:pt x="5312288" y="0"/>
                </a:lnTo>
                <a:close/>
              </a:path>
            </a:pathLst>
          </a:custGeom>
          <a:solidFill>
            <a:srgbClr val="FFCB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43250" y="14118530"/>
            <a:ext cx="3658308" cy="5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6">
            <a:alphaModFix/>
          </a:blip>
          <a:srcRect b="55061" l="60854" r="26574" t="36543"/>
          <a:stretch/>
        </p:blipFill>
        <p:spPr>
          <a:xfrm>
            <a:off x="746568" y="13487400"/>
            <a:ext cx="3666682" cy="1359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iagram&#10;&#10;Description automatically generated" id="262" name="Google Shape;26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9268" y="6459162"/>
            <a:ext cx="7650334" cy="5392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"/>
          <p:cNvSpPr txBox="1"/>
          <p:nvPr/>
        </p:nvSpPr>
        <p:spPr>
          <a:xfrm>
            <a:off x="9046328" y="3294054"/>
            <a:ext cx="10455230" cy="80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✔"/>
            </a:pPr>
            <a:r>
              <a:rPr b="1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Не требует разведения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✔"/>
            </a:pPr>
            <a:r>
              <a:rPr b="1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Возможность замены картриджа один раз в 28 дней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✔"/>
            </a:pPr>
            <a:r>
              <a:rPr b="1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После первого использования шприц-ручка с картриджем до 7 дней может находиться вне холодильника при температуре не более 25</a:t>
            </a:r>
            <a:r>
              <a:rPr b="1" baseline="30000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о</a:t>
            </a:r>
            <a:r>
              <a:rPr b="1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С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✔"/>
            </a:pPr>
            <a:r>
              <a:rPr b="1" lang="ru-RU" sz="40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Удобная шприц-ручка для введения</a:t>
            </a:r>
            <a:endParaRPr b="1" sz="40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9923792" y="14662241"/>
            <a:ext cx="4503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Инструкция по медицинскому применению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/>
          <p:nvPr/>
        </p:nvSpPr>
        <p:spPr>
          <a:xfrm>
            <a:off x="0" y="0"/>
            <a:ext cx="19687672" cy="131511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>
            <p:ph type="title"/>
          </p:nvPr>
        </p:nvSpPr>
        <p:spPr>
          <a:xfrm>
            <a:off x="820906" y="1631006"/>
            <a:ext cx="9638665" cy="1885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ПРОСТАЯ И УДОБНАЯ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ru-RU"/>
              <a:t>НОВАЯ ШПРИЦ-РУЧКА</a:t>
            </a:r>
            <a:endParaRPr/>
          </a:p>
        </p:txBody>
      </p:sp>
      <p:sp>
        <p:nvSpPr>
          <p:cNvPr id="271" name="Google Shape;271;p3"/>
          <p:cNvSpPr txBox="1"/>
          <p:nvPr/>
        </p:nvSpPr>
        <p:spPr>
          <a:xfrm>
            <a:off x="820906" y="3505034"/>
            <a:ext cx="2944495" cy="908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8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aluetta</a:t>
            </a:r>
            <a:endParaRPr sz="5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3"/>
          <p:cNvSpPr txBox="1"/>
          <p:nvPr/>
        </p:nvSpPr>
        <p:spPr>
          <a:xfrm>
            <a:off x="11448530" y="8099397"/>
            <a:ext cx="8230667" cy="31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30480" rtl="0" algn="l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Компания Мерк с 1989 года работает над улучшением качества жизни пациентов с низкорослостью.</a:t>
            </a:r>
            <a:endParaRPr b="1" sz="2300">
              <a:solidFill>
                <a:srgbClr val="0066B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30480" rtl="0" algn="l">
              <a:lnSpc>
                <a:spcPct val="7826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Новая шприц-ручка </a:t>
            </a:r>
            <a:r>
              <a:rPr b="1" baseline="30000" lang="ru-RU" sz="345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aluetta </a:t>
            </a: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для препарата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31115" rtl="0" algn="l">
              <a:lnSpc>
                <a:spcPct val="77971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Сайзен</a:t>
            </a:r>
            <a:r>
              <a:rPr b="1" baseline="30000" lang="ru-RU" sz="225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® </a:t>
            </a: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была специально  разработана для пациентов и их родителей,  которые ценят компактные, портативные</a:t>
            </a:r>
            <a:r>
              <a:rPr b="1" baseline="30000" lang="ru-RU" sz="345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, простые в применении </a:t>
            </a: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и практичные устройства для введения препаратов</a:t>
            </a:r>
            <a:r>
              <a:rPr b="1" baseline="30000" lang="ru-RU" sz="2025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1" lang="ru-RU" sz="2300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ogo&#10;&#10;Description automatically generated" id="273" name="Google Shape;2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23376" y="390239"/>
            <a:ext cx="4417060" cy="1303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74" name="Google Shape;27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56581">
            <a:off x="1832833" y="1241956"/>
            <a:ext cx="17444062" cy="123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"/>
          <p:cNvPicPr preferRelativeResize="0"/>
          <p:nvPr/>
        </p:nvPicPr>
        <p:blipFill rotWithShape="1">
          <a:blip r:embed="rId6">
            <a:alphaModFix/>
          </a:blip>
          <a:srcRect b="27256" l="10565" r="0" t="32377"/>
          <a:stretch/>
        </p:blipFill>
        <p:spPr>
          <a:xfrm rot="-274006">
            <a:off x="3763238" y="2623850"/>
            <a:ext cx="15740997" cy="50225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"/>
          <p:cNvSpPr/>
          <p:nvPr/>
        </p:nvSpPr>
        <p:spPr>
          <a:xfrm>
            <a:off x="-6350" y="12503785"/>
            <a:ext cx="6214110" cy="2583815"/>
          </a:xfrm>
          <a:custGeom>
            <a:rect b="b" l="l" r="r" t="t"/>
            <a:pathLst>
              <a:path extrusionOk="0" h="2583815" w="6214110">
                <a:moveTo>
                  <a:pt x="1824308" y="0"/>
                </a:moveTo>
                <a:lnTo>
                  <a:pt x="1760175" y="1904"/>
                </a:lnTo>
                <a:lnTo>
                  <a:pt x="1693502" y="6349"/>
                </a:lnTo>
                <a:lnTo>
                  <a:pt x="1624288" y="13334"/>
                </a:lnTo>
                <a:lnTo>
                  <a:pt x="1553170" y="23494"/>
                </a:lnTo>
                <a:lnTo>
                  <a:pt x="1481417" y="36829"/>
                </a:lnTo>
                <a:lnTo>
                  <a:pt x="1408394" y="53973"/>
                </a:lnTo>
                <a:lnTo>
                  <a:pt x="1334736" y="74928"/>
                </a:lnTo>
                <a:lnTo>
                  <a:pt x="1261078" y="99692"/>
                </a:lnTo>
                <a:lnTo>
                  <a:pt x="1188054" y="129524"/>
                </a:lnTo>
                <a:lnTo>
                  <a:pt x="1116301" y="163813"/>
                </a:lnTo>
                <a:lnTo>
                  <a:pt x="1045818" y="203194"/>
                </a:lnTo>
                <a:lnTo>
                  <a:pt x="976605" y="247643"/>
                </a:lnTo>
                <a:lnTo>
                  <a:pt x="0" y="986752"/>
                </a:lnTo>
                <a:lnTo>
                  <a:pt x="0" y="2583749"/>
                </a:lnTo>
                <a:lnTo>
                  <a:pt x="6213952" y="2583749"/>
                </a:lnTo>
                <a:lnTo>
                  <a:pt x="6195538" y="2504376"/>
                </a:lnTo>
                <a:lnTo>
                  <a:pt x="6175218" y="2419288"/>
                </a:lnTo>
                <a:lnTo>
                  <a:pt x="6151089" y="2317691"/>
                </a:lnTo>
                <a:lnTo>
                  <a:pt x="6138389" y="2262447"/>
                </a:lnTo>
                <a:lnTo>
                  <a:pt x="6125055" y="2205934"/>
                </a:lnTo>
                <a:lnTo>
                  <a:pt x="6111085" y="2149420"/>
                </a:lnTo>
                <a:lnTo>
                  <a:pt x="6097750" y="2092907"/>
                </a:lnTo>
                <a:lnTo>
                  <a:pt x="6071716" y="1984959"/>
                </a:lnTo>
                <a:lnTo>
                  <a:pt x="6059651" y="1935418"/>
                </a:lnTo>
                <a:lnTo>
                  <a:pt x="6048857" y="1889699"/>
                </a:lnTo>
                <a:lnTo>
                  <a:pt x="6038697" y="1849695"/>
                </a:lnTo>
                <a:lnTo>
                  <a:pt x="6022822" y="1788749"/>
                </a:lnTo>
                <a:lnTo>
                  <a:pt x="6013933" y="1758905"/>
                </a:lnTo>
                <a:lnTo>
                  <a:pt x="6010123" y="1742383"/>
                </a:lnTo>
                <a:lnTo>
                  <a:pt x="5992343" y="1688409"/>
                </a:lnTo>
                <a:lnTo>
                  <a:pt x="5961229" y="1612859"/>
                </a:lnTo>
                <a:lnTo>
                  <a:pt x="5939639" y="1568410"/>
                </a:lnTo>
                <a:lnTo>
                  <a:pt x="5914240" y="1520786"/>
                </a:lnTo>
                <a:lnTo>
                  <a:pt x="5884396" y="1469987"/>
                </a:lnTo>
                <a:lnTo>
                  <a:pt x="5850742" y="1417284"/>
                </a:lnTo>
                <a:lnTo>
                  <a:pt x="5812008" y="1362675"/>
                </a:lnTo>
                <a:lnTo>
                  <a:pt x="5768829" y="1308054"/>
                </a:lnTo>
                <a:lnTo>
                  <a:pt x="5721205" y="1252823"/>
                </a:lnTo>
                <a:lnTo>
                  <a:pt x="5667866" y="1198202"/>
                </a:lnTo>
                <a:lnTo>
                  <a:pt x="5610083" y="1144241"/>
                </a:lnTo>
                <a:lnTo>
                  <a:pt x="5546584" y="1092807"/>
                </a:lnTo>
                <a:lnTo>
                  <a:pt x="5477371" y="1043900"/>
                </a:lnTo>
                <a:lnTo>
                  <a:pt x="5403078" y="998182"/>
                </a:lnTo>
                <a:lnTo>
                  <a:pt x="5322435" y="956285"/>
                </a:lnTo>
                <a:lnTo>
                  <a:pt x="5236077" y="918821"/>
                </a:lnTo>
                <a:lnTo>
                  <a:pt x="5144004" y="886437"/>
                </a:lnTo>
                <a:lnTo>
                  <a:pt x="2159580" y="31749"/>
                </a:lnTo>
                <a:lnTo>
                  <a:pt x="2088462" y="17779"/>
                </a:lnTo>
                <a:lnTo>
                  <a:pt x="2044648" y="11429"/>
                </a:lnTo>
                <a:lnTo>
                  <a:pt x="1995754" y="6349"/>
                </a:lnTo>
                <a:lnTo>
                  <a:pt x="1942415" y="2539"/>
                </a:lnTo>
                <a:lnTo>
                  <a:pt x="1885267" y="634"/>
                </a:lnTo>
                <a:lnTo>
                  <a:pt x="1824308" y="0"/>
                </a:lnTo>
                <a:close/>
              </a:path>
            </a:pathLst>
          </a:custGeom>
          <a:solidFill>
            <a:srgbClr val="31BF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9017000" y="11463655"/>
            <a:ext cx="11093450" cy="3623945"/>
          </a:xfrm>
          <a:custGeom>
            <a:rect b="b" l="l" r="r" t="t"/>
            <a:pathLst>
              <a:path extrusionOk="0" h="3623944" w="11093450">
                <a:moveTo>
                  <a:pt x="5312288" y="0"/>
                </a:moveTo>
                <a:lnTo>
                  <a:pt x="5199896" y="3809"/>
                </a:lnTo>
                <a:lnTo>
                  <a:pt x="5093206" y="13969"/>
                </a:lnTo>
                <a:lnTo>
                  <a:pt x="4992256" y="29844"/>
                </a:lnTo>
                <a:lnTo>
                  <a:pt x="4898278" y="50811"/>
                </a:lnTo>
                <a:lnTo>
                  <a:pt x="4810016" y="76210"/>
                </a:lnTo>
                <a:lnTo>
                  <a:pt x="4728103" y="104785"/>
                </a:lnTo>
                <a:lnTo>
                  <a:pt x="4653162" y="135886"/>
                </a:lnTo>
                <a:lnTo>
                  <a:pt x="4584584" y="167648"/>
                </a:lnTo>
                <a:lnTo>
                  <a:pt x="4522990" y="200667"/>
                </a:lnTo>
                <a:lnTo>
                  <a:pt x="4467759" y="233039"/>
                </a:lnTo>
                <a:lnTo>
                  <a:pt x="4420123" y="264153"/>
                </a:lnTo>
                <a:lnTo>
                  <a:pt x="4378849" y="292727"/>
                </a:lnTo>
                <a:lnTo>
                  <a:pt x="4345207" y="318126"/>
                </a:lnTo>
                <a:lnTo>
                  <a:pt x="4300111" y="356238"/>
                </a:lnTo>
                <a:lnTo>
                  <a:pt x="4284884" y="370195"/>
                </a:lnTo>
                <a:lnTo>
                  <a:pt x="0" y="3623866"/>
                </a:lnTo>
                <a:lnTo>
                  <a:pt x="11093182" y="3623866"/>
                </a:lnTo>
                <a:lnTo>
                  <a:pt x="11093182" y="1688422"/>
                </a:lnTo>
                <a:lnTo>
                  <a:pt x="11049355" y="1655403"/>
                </a:lnTo>
                <a:lnTo>
                  <a:pt x="11017619" y="1633178"/>
                </a:lnTo>
                <a:lnTo>
                  <a:pt x="10983952" y="1611589"/>
                </a:lnTo>
                <a:lnTo>
                  <a:pt x="10947771" y="1590647"/>
                </a:lnTo>
                <a:lnTo>
                  <a:pt x="10909659" y="1570315"/>
                </a:lnTo>
                <a:lnTo>
                  <a:pt x="10869033" y="1550643"/>
                </a:lnTo>
                <a:lnTo>
                  <a:pt x="10825854" y="1531581"/>
                </a:lnTo>
                <a:lnTo>
                  <a:pt x="10780135" y="1513166"/>
                </a:lnTo>
                <a:lnTo>
                  <a:pt x="10731876" y="1496022"/>
                </a:lnTo>
                <a:lnTo>
                  <a:pt x="5684389" y="40651"/>
                </a:lnTo>
                <a:lnTo>
                  <a:pt x="5554839" y="17792"/>
                </a:lnTo>
                <a:lnTo>
                  <a:pt x="5430382" y="5092"/>
                </a:lnTo>
                <a:lnTo>
                  <a:pt x="5312288" y="0"/>
                </a:lnTo>
                <a:close/>
              </a:path>
            </a:pathLst>
          </a:custGeom>
          <a:solidFill>
            <a:srgbClr val="31BF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682831" y="13803066"/>
            <a:ext cx="3698149" cy="58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120" y="13528336"/>
            <a:ext cx="310515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/>
          <p:nvPr>
            <p:ph type="title"/>
          </p:nvPr>
        </p:nvSpPr>
        <p:spPr>
          <a:xfrm>
            <a:off x="196330" y="228600"/>
            <a:ext cx="19907770" cy="1020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marR="5080" rtl="0" algn="l">
              <a:lnSpc>
                <a:spcPct val="854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5700"/>
              <a:buFont typeface="Verdana"/>
              <a:buNone/>
            </a:pPr>
            <a:r>
              <a:rPr b="1" lang="ru-RU" sz="5700" cap="non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Краткая инструкция по применению препарата Сайзен</a:t>
            </a:r>
            <a:r>
              <a:rPr b="1" baseline="30000" lang="ru-RU" sz="5700" cap="none">
                <a:solidFill>
                  <a:srgbClr val="0066B3"/>
                </a:solidFill>
                <a:latin typeface="Verdana"/>
                <a:ea typeface="Verdana"/>
                <a:cs typeface="Verdana"/>
                <a:sym typeface="Verdana"/>
              </a:rPr>
              <a:t>®</a:t>
            </a:r>
            <a:endParaRPr b="1" baseline="30000" sz="5700" cap="none">
              <a:solidFill>
                <a:srgbClr val="0066B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196330" y="1752600"/>
            <a:ext cx="19711442" cy="1188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Торговое название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Сайзен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Международное непатентованное название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Соматропин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Лекарственная форма, дозировка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Раствор для инъекций, 6 мг, 12 мг, 20 мг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Показания к применению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 и подростки: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детей, вызванное уменьшением или отсутствием секреции эндогенного гормона роста.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девочек с дисгенезией гонад (синдром Тернера), подтвержденной хромосомным анализом.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препубертатных детей из-за хронической почечной недостаточности (ХПН).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(текущий рост SDS (standard deviation score – индекс стандартного отклонения) &lt; -2,5 и скорректированный по родителям рост SDS &lt; -1) у невысоких детей, родившихся малыми для внутриутробного возраста (SGA) с массой и/или ростом при рождении менее -2 SD, у которых не наблюдался догоняющий рост (HV SDS &lt; 0 в течение последнего года) к 4 годам или позже.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Взрослые: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Заместительная терапия у взрослых с выраженным дефицитом гормона роста, диагностированным одним динамическим тестом на дефицит гормона роста. Пациенты также должны соответствовать следующим критериям: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Начало в детском возрасте: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Пациенты, у которых был диагностирован дефицит гормона роста в детском возрасте, должны быть повторно протестированы, а их дефицит гормона роста подтвержден до начала заместительной терапии препаратом Сайзен®.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Начало во взрослом возрасте: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Пациенты должны иметь дефицит гормона роста в результате гипоталамического или гипофизарного заболевания и хотя бы один диагноз дефицита другого гормона (за исключением пролактина) и подвергаться адекватной заместительной терапии до начала заместительной терапии с использованием гормона роста.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Противопоказания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повышенная чувствительность к активному веществу или какому-либо вспомогательному веществу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соматропин не следует применять для стимулирования роста у детей с закрытыми эпифизами/с заращением эпифизарных зон роста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неоплазия (впервые выявленная или рецидивирующая), любые существующие новообразования должны быть неактивны. Внутричерепные опухоли должны быть неактивными, а противоопухолевая терапия должна быть завершена до начала лечения гормоном роста. Лечение следует прекратить, если есть признаки роста опухоли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пролиферативная или пред-пролиферативная диабетическая ретинопатия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при острых неотложных состояниях, развившихся в результате осложнений операций на открытом сердце, в брюшной полости, множественных травм в результате несчастного случая, острой дыхательной недостаточности или других подобных состояниях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 детей с хронической болезнью почек, лечение соматропином следует прекратить при трансплантации почек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пациентов на диете c низким содержанием углеводов и с сахарным диабетом необходимо учитывать содержание сахарозы: в 1 картридже 6 мг/1,03 мл – 77,3 мг; в 1 картридже 12 мг/1,5 мл – 112,5 мг, в 1 картридже 20 мг/2,5 мл –187,5 мг.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Рекомендации по применению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 дозирования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Рекомендуется вводить Сайзен® перед сном в соответствии со следующими рекомендациями по дозировке: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Дети и подростки: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Дозировка препарата Сайзен® должна определяться индивидуально для каждого пациента на основании площади поверхности тела или массы тела.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из-за ненадлежащей эндогенной секреции гормона роста: 0,7-1,0 мг/м2 площади поверхности тела в день или 0,025-0,035 мг/кг массы тела в день путем подкожного введения.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девочек из-за дисгенезии гонад (синдром Тернера): 1,4 мг/м2 площади поверхности тела в день или 0,045-0,050 мг/кг массы тела в день путем подкожного введения.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Сопутствующая терапия неандрогенными анаболическими стероидами у пациентов с синдромом Тернера может усилить ответ роста.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препубертатных детей из-за хронической почечной недостаточности (ХПН): 1,4 мг/м2 площади поверхности тела в день, приблизительно 0,045-0,050 мг/кг массы тела в день путем подкожного введения.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Нарушение роста у невысоких детей, рожденных малыми для внутриутробного возраста (SGA): рекомендуемая суточная доза составляет 0,035 мг/кг массы тела (или 1 мг/м2/день) путем подкожного введения.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 следует прекратить после того, как пациент достигнет удовлетворительного роста взрослого человека или после заращения эпифизарных зон роста.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лечения нарушения роста у невысоких детей, родившихся с малой массой, продолжать терапию обычно рекомендуется до достижения конечного роста. Лечение следует прекратить после первого года, если SDS скорости роста ниже +1. Лечение следует прекратить при достижении конечного роста (определяемого для скорости роста &lt; 2 см/год), и если требуется подтверждение, составляет ли костный возраст &gt; 14 лет (девочки) или &gt; 16 лет (мальчики), что соответствует закрытию эпифизарных пластин роста.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Взрослые: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Дефицит гормона роста у взрослых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начале лечения соматропином рекомендуются низкие дозы 0,15-0,3 мг, назначаемые в виде ежедневной подкожной инъекции. Дозу следует регулировать поэтапно, контролируя значения инсулиноподобного фактора роста 1 (ИФР-1). Рекомендуемая конечная доза гормона роста редко превышает 1,0 мг/день. В общем случае следует вводить самую низкую эффективную дозу.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Женщинам могут потребоваться более высокие дозы, чем мужчинам, при этом у мужчин со временем возрастает чувствительность к ИФР-1.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нежелательных реакций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10% пациентов могут испытывать покраснение и зуд в месте инъекции.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Побочные действия препарата систематизированы в зависимости от частоты встречаемости, с использованием следующей классификации: очень часто (≥1 / 10), часто (≥1/100 до &lt;1/10), нечасто (≥ 1/1000 до &lt;1/100), редко (≥1/10 000 до &lt;1/1000), очень редко (&lt;1/10000), частота неизвестна (не может быть оценена по имеющимся данным).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каждой частотной группы нежелательные эффекты представлены в порядке уменьшения серьезности.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 (≥1/100, &lt;1/10)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головная боль, синдром запястного канала (у взрослых)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 взрослых: задержка жидкости, периферический отек, скованность, артралгия, миалгия, парестезия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нарушения в месте введения, локализованная липоатрофия, которой можно избежать, изменяя место введения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Нечасто (≥1/1000, &lt;1/100)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идиопатическая интракраниальная гипертензия (доброкачественная интракраниальная гипертензия), синдром запястного канала (у детей)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у детей: задержка жидкости, периферический отек, скованность, артралгия, миалгия, парестезия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гинекомастия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выпуска и упаковка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1,03 мл, 1,5 мл и 2,5 мл препарата разливают в картриджи вместимостью 3 мл из бесцветного стекла гидролитического класса I (ЕФ*), укупоренные бромобутиловым поршнем с одной стороны и бромобутиловым диском и алюминиевой крышкой, которая прикрепляет диск к картриджу, с другой стороны. По 1 картриджу помещают в поддон.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1 поддону с 1 картриджем вместе с инструкцией по медицинскому применению на казахском и русском языках помещают в пачку из картона.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Условия хранения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температуре от 2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до 8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(в холодильнике) в оригинальной упаковке в защищенном от света месте. Не замораживать!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Хранить в недоступном для детей месте!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 хранения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года. После первого использования картридж должен оставаться в шприц-ручке и храниться при температуре от 2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до 8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(в холодильнике) не более 28 суток, из которых до 7 дней шприц-ручка может находиться вне холодильника при температуре не более 25</a:t>
            </a:r>
            <a:r>
              <a:rPr baseline="30000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Любые неиспользованные остатки препарата следует выбросить по истечении 28 дней после вскрытия картриджа. Не применять по истечении срока годности!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Условия отпуска из аптек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рецепту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Регистрационные удостоверения: 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РК-БП-5№023854, РК-БП-5№023855, РК-БП-5№023856 от 12.10.2018, действительны до 12.10.2023.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Производитель: </a:t>
            </a: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Мерк Сероно С.п.А., Виа делле Магнолие 15 (р-н Индустриальная зона), 70026 Модуньо (Бари), Италия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Наименование, адрес и контактные данные (телефон, факс, электронная почта) организации на территории Республики Казахстан, принимающей претензии (предложения)  по качеству лекарственных  средств  от потребителей и  ответственной за пострегистрационное наблюдение за безопасностью лекарственного средства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ТОО «Ацино Каз», Республика Казахстан, 050010, г. Алматы, ул. Бегалина, 136 «А», Тел: +7 (727) 291 61 51, факс: +7 (727) 291 61 51, E-mail: PV-KAZ@acino.swiss 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98166" y="14044136"/>
            <a:ext cx="199077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Полная информация содержится в инструкции по медицинскому применению препарата.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Информация для медицинских и фармацевтических работников, для размещения в специализированных изданиях для медицинских учреждений и врачей, а также для распространения на семинарах, конференциях, симпозиумах по медицинской тематике.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назначением и применением внимательно прочитайте инструкцию по медицинскому применению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Капля">
  <a:themeElements>
    <a:clrScheme name="Капля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24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2021-03-15T06:45:16Z</dcterms:created>
  <dc:creator>Anastasiia Andrianova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2021-03-09T00:00:00Z</vt:filetime>
  </property>
  <property fmtid="{D5CDD505-2E9C-101B-9397-08002B2CF9AE}" pid="3" name="Creator">
    <vt:lpwstr>Acrobat PDFMaker 10.1 для Word</vt:lpwstr>
  </property>
  <property fmtid="{D5CDD505-2E9C-101B-9397-08002B2CF9AE}" pid="4" name="LastSaved">
    <vt:filetime>2021-03-15T00:00:00Z</vt:filetime>
  </property>
</Properties>
</file>